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0"/>
  </p:notesMasterIdLst>
  <p:sldIdLst>
    <p:sldId id="1250" r:id="rId6"/>
    <p:sldId id="1288" r:id="rId7"/>
    <p:sldId id="1293" r:id="rId8"/>
    <p:sldId id="1267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760" userDrawn="1">
          <p15:clr>
            <a:srgbClr val="A4A3A4"/>
          </p15:clr>
        </p15:guide>
        <p15:guide id="2" pos="61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0093A1-D9DE-47E2-BAC1-69FD87C8BF9E}" v="7" dt="2024-12-09T13:27:46.365"/>
    <p1510:client id="{D7986554-1D1F-4E0E-BA84-420529D4D624}" v="308" dt="2024-12-10T08:40:18.1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0" d="100"/>
          <a:sy n="80" d="100"/>
        </p:scale>
        <p:origin x="710" y="86"/>
      </p:cViewPr>
      <p:guideLst>
        <p:guide pos="1760"/>
        <p:guide pos="6131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TTER Gabriela" userId="23b77819-3e2a-4ae3-bf36-79daa49f29de" providerId="ADAL" clId="{D7986554-1D1F-4E0E-BA84-420529D4D624}"/>
    <pc:docChg chg="undo custSel modSld">
      <pc:chgData name="ETTER Gabriela" userId="23b77819-3e2a-4ae3-bf36-79daa49f29de" providerId="ADAL" clId="{D7986554-1D1F-4E0E-BA84-420529D4D624}" dt="2024-12-10T08:42:15.071" v="644" actId="27918"/>
      <pc:docMkLst>
        <pc:docMk/>
      </pc:docMkLst>
      <pc:sldChg chg="addSp modSp mod">
        <pc:chgData name="ETTER Gabriela" userId="23b77819-3e2a-4ae3-bf36-79daa49f29de" providerId="ADAL" clId="{D7986554-1D1F-4E0E-BA84-420529D4D624}" dt="2024-12-10T08:42:15.071" v="644" actId="27918"/>
        <pc:sldMkLst>
          <pc:docMk/>
          <pc:sldMk cId="3575382948" sldId="1250"/>
        </pc:sldMkLst>
        <pc:spChg chg="mod">
          <ac:chgData name="ETTER Gabriela" userId="23b77819-3e2a-4ae3-bf36-79daa49f29de" providerId="ADAL" clId="{D7986554-1D1F-4E0E-BA84-420529D4D624}" dt="2024-12-10T08:24:07.585" v="335" actId="1035"/>
          <ac:spMkLst>
            <pc:docMk/>
            <pc:sldMk cId="3575382948" sldId="1250"/>
            <ac:spMk id="3" creationId="{ABFBC17E-FB4A-43D0-AD79-FFDB7BDA0B75}"/>
          </ac:spMkLst>
        </pc:spChg>
        <pc:spChg chg="add mod">
          <ac:chgData name="ETTER Gabriela" userId="23b77819-3e2a-4ae3-bf36-79daa49f29de" providerId="ADAL" clId="{D7986554-1D1F-4E0E-BA84-420529D4D624}" dt="2024-12-10T08:22:59.790" v="325" actId="1038"/>
          <ac:spMkLst>
            <pc:docMk/>
            <pc:sldMk cId="3575382948" sldId="1250"/>
            <ac:spMk id="4" creationId="{549A0B6A-0832-A1DE-E4E4-DA5EF83B8501}"/>
          </ac:spMkLst>
        </pc:spChg>
        <pc:spChg chg="mod">
          <ac:chgData name="ETTER Gabriela" userId="23b77819-3e2a-4ae3-bf36-79daa49f29de" providerId="ADAL" clId="{D7986554-1D1F-4E0E-BA84-420529D4D624}" dt="2024-12-10T08:24:02.064" v="333" actId="552"/>
          <ac:spMkLst>
            <pc:docMk/>
            <pc:sldMk cId="3575382948" sldId="1250"/>
            <ac:spMk id="9" creationId="{BF7B0E19-7B99-4480-9627-F6AC158996BA}"/>
          </ac:spMkLst>
        </pc:spChg>
        <pc:graphicFrameChg chg="mod">
          <ac:chgData name="ETTER Gabriela" userId="23b77819-3e2a-4ae3-bf36-79daa49f29de" providerId="ADAL" clId="{D7986554-1D1F-4E0E-BA84-420529D4D624}" dt="2024-12-10T08:27:59.432" v="396" actId="404"/>
          <ac:graphicFrameMkLst>
            <pc:docMk/>
            <pc:sldMk cId="3575382948" sldId="1250"/>
            <ac:graphicFrameMk id="12" creationId="{D197A2F5-B61C-4441-84A1-4A4E3D263408}"/>
          </ac:graphicFrameMkLst>
        </pc:graphicFrameChg>
        <pc:graphicFrameChg chg="mod modGraphic">
          <ac:chgData name="ETTER Gabriela" userId="23b77819-3e2a-4ae3-bf36-79daa49f29de" providerId="ADAL" clId="{D7986554-1D1F-4E0E-BA84-420529D4D624}" dt="2024-12-10T08:20:06.829" v="174" actId="404"/>
          <ac:graphicFrameMkLst>
            <pc:docMk/>
            <pc:sldMk cId="3575382948" sldId="1250"/>
            <ac:graphicFrameMk id="13" creationId="{4BDF2CC2-02CF-4782-A9E1-3FFA143FD5A2}"/>
          </ac:graphicFrameMkLst>
        </pc:graphicFrameChg>
        <pc:cxnChg chg="mod">
          <ac:chgData name="ETTER Gabriela" userId="23b77819-3e2a-4ae3-bf36-79daa49f29de" providerId="ADAL" clId="{D7986554-1D1F-4E0E-BA84-420529D4D624}" dt="2024-12-10T08:30:52.199" v="445" actId="1035"/>
          <ac:cxnSpMkLst>
            <pc:docMk/>
            <pc:sldMk cId="3575382948" sldId="1250"/>
            <ac:cxnSpMk id="7" creationId="{794FE18D-985F-0781-B53A-E15CEF9ACEC2}"/>
          </ac:cxnSpMkLst>
        </pc:cxnChg>
        <pc:cxnChg chg="mod">
          <ac:chgData name="ETTER Gabriela" userId="23b77819-3e2a-4ae3-bf36-79daa49f29de" providerId="ADAL" clId="{D7986554-1D1F-4E0E-BA84-420529D4D624}" dt="2024-12-10T08:30:43.487" v="432" actId="1036"/>
          <ac:cxnSpMkLst>
            <pc:docMk/>
            <pc:sldMk cId="3575382948" sldId="1250"/>
            <ac:cxnSpMk id="14" creationId="{7AC55620-A513-41BE-9A20-5990675B286B}"/>
          </ac:cxnSpMkLst>
        </pc:cxnChg>
        <pc:cxnChg chg="mod">
          <ac:chgData name="ETTER Gabriela" userId="23b77819-3e2a-4ae3-bf36-79daa49f29de" providerId="ADAL" clId="{D7986554-1D1F-4E0E-BA84-420529D4D624}" dt="2024-12-10T08:30:49.268" v="441" actId="1035"/>
          <ac:cxnSpMkLst>
            <pc:docMk/>
            <pc:sldMk cId="3575382948" sldId="1250"/>
            <ac:cxnSpMk id="15" creationId="{440D3E4E-BEDD-47CE-9402-BA94CEE55A76}"/>
          </ac:cxnSpMkLst>
        </pc:cxnChg>
      </pc:sldChg>
      <pc:sldChg chg="addSp delSp modSp mod">
        <pc:chgData name="ETTER Gabriela" userId="23b77819-3e2a-4ae3-bf36-79daa49f29de" providerId="ADAL" clId="{D7986554-1D1F-4E0E-BA84-420529D4D624}" dt="2024-12-10T08:40:18.181" v="640"/>
        <pc:sldMkLst>
          <pc:docMk/>
          <pc:sldMk cId="1095587783" sldId="1267"/>
        </pc:sldMkLst>
        <pc:spChg chg="del">
          <ac:chgData name="ETTER Gabriela" userId="23b77819-3e2a-4ae3-bf36-79daa49f29de" providerId="ADAL" clId="{D7986554-1D1F-4E0E-BA84-420529D4D624}" dt="2024-12-10T08:36:52.490" v="573" actId="478"/>
          <ac:spMkLst>
            <pc:docMk/>
            <pc:sldMk cId="1095587783" sldId="1267"/>
            <ac:spMk id="3" creationId="{ABFBC17E-FB4A-43D0-AD79-FFDB7BDA0B75}"/>
          </ac:spMkLst>
        </pc:spChg>
        <pc:spChg chg="add mod">
          <ac:chgData name="ETTER Gabriela" userId="23b77819-3e2a-4ae3-bf36-79daa49f29de" providerId="ADAL" clId="{D7986554-1D1F-4E0E-BA84-420529D4D624}" dt="2024-12-10T08:36:56.819" v="574"/>
          <ac:spMkLst>
            <pc:docMk/>
            <pc:sldMk cId="1095587783" sldId="1267"/>
            <ac:spMk id="12" creationId="{37A318B7-CE8B-1F0E-0A03-4E6CB285D33F}"/>
          </ac:spMkLst>
        </pc:spChg>
        <pc:spChg chg="add mod">
          <ac:chgData name="ETTER Gabriela" userId="23b77819-3e2a-4ae3-bf36-79daa49f29de" providerId="ADAL" clId="{D7986554-1D1F-4E0E-BA84-420529D4D624}" dt="2024-12-10T08:37:05.061" v="608" actId="20577"/>
          <ac:spMkLst>
            <pc:docMk/>
            <pc:sldMk cId="1095587783" sldId="1267"/>
            <ac:spMk id="13" creationId="{5D32E767-510D-A169-EA32-BE0AAEE94D5F}"/>
          </ac:spMkLst>
        </pc:spChg>
        <pc:spChg chg="del mod">
          <ac:chgData name="ETTER Gabriela" userId="23b77819-3e2a-4ae3-bf36-79daa49f29de" providerId="ADAL" clId="{D7986554-1D1F-4E0E-BA84-420529D4D624}" dt="2024-12-10T08:37:20.536" v="610" actId="478"/>
          <ac:spMkLst>
            <pc:docMk/>
            <pc:sldMk cId="1095587783" sldId="1267"/>
            <ac:spMk id="29" creationId="{05377900-FDCC-4EFC-B2DF-7920B96CBD5F}"/>
          </ac:spMkLst>
        </pc:spChg>
        <pc:graphicFrameChg chg="mod">
          <ac:chgData name="ETTER Gabriela" userId="23b77819-3e2a-4ae3-bf36-79daa49f29de" providerId="ADAL" clId="{D7986554-1D1F-4E0E-BA84-420529D4D624}" dt="2024-12-10T08:40:18.181" v="640"/>
          <ac:graphicFrameMkLst>
            <pc:docMk/>
            <pc:sldMk cId="1095587783" sldId="1267"/>
            <ac:graphicFrameMk id="7" creationId="{0229E410-C760-E751-C29E-ACF3D805E71C}"/>
          </ac:graphicFrameMkLst>
        </pc:graphicFrameChg>
        <pc:cxnChg chg="del">
          <ac:chgData name="ETTER Gabriela" userId="23b77819-3e2a-4ae3-bf36-79daa49f29de" providerId="ADAL" clId="{D7986554-1D1F-4E0E-BA84-420529D4D624}" dt="2024-12-10T08:34:58.504" v="531" actId="478"/>
          <ac:cxnSpMkLst>
            <pc:docMk/>
            <pc:sldMk cId="1095587783" sldId="1267"/>
            <ac:cxnSpMk id="4" creationId="{B117CF8D-01EC-BC1E-AC94-2D8A6C3285E3}"/>
          </ac:cxnSpMkLst>
        </pc:cxnChg>
        <pc:cxnChg chg="add mod">
          <ac:chgData name="ETTER Gabriela" userId="23b77819-3e2a-4ae3-bf36-79daa49f29de" providerId="ADAL" clId="{D7986554-1D1F-4E0E-BA84-420529D4D624}" dt="2024-12-10T08:39:09.362" v="623" actId="14100"/>
          <ac:cxnSpMkLst>
            <pc:docMk/>
            <pc:sldMk cId="1095587783" sldId="1267"/>
            <ac:cxnSpMk id="5" creationId="{021DEF77-6CF4-60D9-DEE0-6059C5773380}"/>
          </ac:cxnSpMkLst>
        </pc:cxnChg>
        <pc:cxnChg chg="del">
          <ac:chgData name="ETTER Gabriela" userId="23b77819-3e2a-4ae3-bf36-79daa49f29de" providerId="ADAL" clId="{D7986554-1D1F-4E0E-BA84-420529D4D624}" dt="2024-12-10T08:34:58.504" v="531" actId="478"/>
          <ac:cxnSpMkLst>
            <pc:docMk/>
            <pc:sldMk cId="1095587783" sldId="1267"/>
            <ac:cxnSpMk id="6" creationId="{769CC6A3-6CCF-E372-AF8C-F3DF33591358}"/>
          </ac:cxnSpMkLst>
        </pc:cxnChg>
        <pc:cxnChg chg="del">
          <ac:chgData name="ETTER Gabriela" userId="23b77819-3e2a-4ae3-bf36-79daa49f29de" providerId="ADAL" clId="{D7986554-1D1F-4E0E-BA84-420529D4D624}" dt="2024-12-10T08:34:58.504" v="531" actId="478"/>
          <ac:cxnSpMkLst>
            <pc:docMk/>
            <pc:sldMk cId="1095587783" sldId="1267"/>
            <ac:cxnSpMk id="8" creationId="{98528523-790F-8B56-504D-AB0A99239738}"/>
          </ac:cxnSpMkLst>
        </pc:cxnChg>
        <pc:cxnChg chg="add mod">
          <ac:chgData name="ETTER Gabriela" userId="23b77819-3e2a-4ae3-bf36-79daa49f29de" providerId="ADAL" clId="{D7986554-1D1F-4E0E-BA84-420529D4D624}" dt="2024-12-10T08:39:09.362" v="623" actId="14100"/>
          <ac:cxnSpMkLst>
            <pc:docMk/>
            <pc:sldMk cId="1095587783" sldId="1267"/>
            <ac:cxnSpMk id="9" creationId="{6BB90C85-460A-3B14-F366-3DA2C65FB877}"/>
          </ac:cxnSpMkLst>
        </pc:cxnChg>
        <pc:cxnChg chg="add mod">
          <ac:chgData name="ETTER Gabriela" userId="23b77819-3e2a-4ae3-bf36-79daa49f29de" providerId="ADAL" clId="{D7986554-1D1F-4E0E-BA84-420529D4D624}" dt="2024-12-10T08:39:09.362" v="623" actId="14100"/>
          <ac:cxnSpMkLst>
            <pc:docMk/>
            <pc:sldMk cId="1095587783" sldId="1267"/>
            <ac:cxnSpMk id="11" creationId="{8BCD0B62-3332-9CFA-A45F-E9F4D7EA4940}"/>
          </ac:cxnSpMkLst>
        </pc:cxnChg>
      </pc:sldChg>
      <pc:sldChg chg="addSp delSp modSp mod">
        <pc:chgData name="ETTER Gabriela" userId="23b77819-3e2a-4ae3-bf36-79daa49f29de" providerId="ADAL" clId="{D7986554-1D1F-4E0E-BA84-420529D4D624}" dt="2024-12-10T08:39:41.794" v="636"/>
        <pc:sldMkLst>
          <pc:docMk/>
          <pc:sldMk cId="2068657620" sldId="1288"/>
        </pc:sldMkLst>
        <pc:spChg chg="del">
          <ac:chgData name="ETTER Gabriela" userId="23b77819-3e2a-4ae3-bf36-79daa49f29de" providerId="ADAL" clId="{D7986554-1D1F-4E0E-BA84-420529D4D624}" dt="2024-12-10T08:28:19.691" v="397" actId="478"/>
          <ac:spMkLst>
            <pc:docMk/>
            <pc:sldMk cId="2068657620" sldId="1288"/>
            <ac:spMk id="3" creationId="{ABFBC17E-FB4A-43D0-AD79-FFDB7BDA0B75}"/>
          </ac:spMkLst>
        </pc:spChg>
        <pc:spChg chg="add mod">
          <ac:chgData name="ETTER Gabriela" userId="23b77819-3e2a-4ae3-bf36-79daa49f29de" providerId="ADAL" clId="{D7986554-1D1F-4E0E-BA84-420529D4D624}" dt="2024-12-10T08:28:20.079" v="398"/>
          <ac:spMkLst>
            <pc:docMk/>
            <pc:sldMk cId="2068657620" sldId="1288"/>
            <ac:spMk id="5" creationId="{EED559B7-29FA-E82A-3991-0726CA8CC6F0}"/>
          </ac:spMkLst>
        </pc:spChg>
        <pc:spChg chg="add mod">
          <ac:chgData name="ETTER Gabriela" userId="23b77819-3e2a-4ae3-bf36-79daa49f29de" providerId="ADAL" clId="{D7986554-1D1F-4E0E-BA84-420529D4D624}" dt="2024-12-10T08:28:20.079" v="398"/>
          <ac:spMkLst>
            <pc:docMk/>
            <pc:sldMk cId="2068657620" sldId="1288"/>
            <ac:spMk id="9" creationId="{F345008A-31D2-7E61-F9BE-264E8CC5E666}"/>
          </ac:spMkLst>
        </pc:spChg>
        <pc:spChg chg="add mod">
          <ac:chgData name="ETTER Gabriela" userId="23b77819-3e2a-4ae3-bf36-79daa49f29de" providerId="ADAL" clId="{D7986554-1D1F-4E0E-BA84-420529D4D624}" dt="2024-12-10T08:28:27.186" v="400"/>
          <ac:spMkLst>
            <pc:docMk/>
            <pc:sldMk cId="2068657620" sldId="1288"/>
            <ac:spMk id="11" creationId="{167CB4D4-9AAA-632F-4ECC-3FBEDF24DD77}"/>
          </ac:spMkLst>
        </pc:spChg>
        <pc:spChg chg="add mod">
          <ac:chgData name="ETTER Gabriela" userId="23b77819-3e2a-4ae3-bf36-79daa49f29de" providerId="ADAL" clId="{D7986554-1D1F-4E0E-BA84-420529D4D624}" dt="2024-12-10T08:29:12.744" v="408" actId="20577"/>
          <ac:spMkLst>
            <pc:docMk/>
            <pc:sldMk cId="2068657620" sldId="1288"/>
            <ac:spMk id="12" creationId="{7E20C42E-FE6F-904F-FED2-F5BF91170C1D}"/>
          </ac:spMkLst>
        </pc:spChg>
        <pc:spChg chg="del mod">
          <ac:chgData name="ETTER Gabriela" userId="23b77819-3e2a-4ae3-bf36-79daa49f29de" providerId="ADAL" clId="{D7986554-1D1F-4E0E-BA84-420529D4D624}" dt="2024-12-10T08:28:33.573" v="402" actId="478"/>
          <ac:spMkLst>
            <pc:docMk/>
            <pc:sldMk cId="2068657620" sldId="1288"/>
            <ac:spMk id="29" creationId="{05377900-FDCC-4EFC-B2DF-7920B96CBD5F}"/>
          </ac:spMkLst>
        </pc:spChg>
        <pc:graphicFrameChg chg="mod">
          <ac:chgData name="ETTER Gabriela" userId="23b77819-3e2a-4ae3-bf36-79daa49f29de" providerId="ADAL" clId="{D7986554-1D1F-4E0E-BA84-420529D4D624}" dt="2024-12-10T08:39:41.794" v="636"/>
          <ac:graphicFrameMkLst>
            <pc:docMk/>
            <pc:sldMk cId="2068657620" sldId="1288"/>
            <ac:graphicFrameMk id="7" creationId="{0229E410-C760-E751-C29E-ACF3D805E71C}"/>
          </ac:graphicFrameMkLst>
        </pc:graphicFrameChg>
        <pc:cxnChg chg="mod">
          <ac:chgData name="ETTER Gabriela" userId="23b77819-3e2a-4ae3-bf36-79daa49f29de" providerId="ADAL" clId="{D7986554-1D1F-4E0E-BA84-420529D4D624}" dt="2024-12-10T08:30:34.126" v="428" actId="1036"/>
          <ac:cxnSpMkLst>
            <pc:docMk/>
            <pc:sldMk cId="2068657620" sldId="1288"/>
            <ac:cxnSpMk id="4" creationId="{B117CF8D-01EC-BC1E-AC94-2D8A6C3285E3}"/>
          </ac:cxnSpMkLst>
        </pc:cxnChg>
        <pc:cxnChg chg="mod">
          <ac:chgData name="ETTER Gabriela" userId="23b77819-3e2a-4ae3-bf36-79daa49f29de" providerId="ADAL" clId="{D7986554-1D1F-4E0E-BA84-420529D4D624}" dt="2024-12-10T08:30:34.126" v="428" actId="1036"/>
          <ac:cxnSpMkLst>
            <pc:docMk/>
            <pc:sldMk cId="2068657620" sldId="1288"/>
            <ac:cxnSpMk id="6" creationId="{769CC6A3-6CCF-E372-AF8C-F3DF33591358}"/>
          </ac:cxnSpMkLst>
        </pc:cxnChg>
        <pc:cxnChg chg="mod">
          <ac:chgData name="ETTER Gabriela" userId="23b77819-3e2a-4ae3-bf36-79daa49f29de" providerId="ADAL" clId="{D7986554-1D1F-4E0E-BA84-420529D4D624}" dt="2024-12-10T08:27:51.723" v="394" actId="1038"/>
          <ac:cxnSpMkLst>
            <pc:docMk/>
            <pc:sldMk cId="2068657620" sldId="1288"/>
            <ac:cxnSpMk id="8" creationId="{98528523-790F-8B56-504D-AB0A99239738}"/>
          </ac:cxnSpMkLst>
        </pc:cxnChg>
      </pc:sldChg>
      <pc:sldChg chg="addSp delSp modSp mod">
        <pc:chgData name="ETTER Gabriela" userId="23b77819-3e2a-4ae3-bf36-79daa49f29de" providerId="ADAL" clId="{D7986554-1D1F-4E0E-BA84-420529D4D624}" dt="2024-12-10T08:39:20.250" v="634" actId="14100"/>
        <pc:sldMkLst>
          <pc:docMk/>
          <pc:sldMk cId="1993712288" sldId="1293"/>
        </pc:sldMkLst>
        <pc:spChg chg="del">
          <ac:chgData name="ETTER Gabriela" userId="23b77819-3e2a-4ae3-bf36-79daa49f29de" providerId="ADAL" clId="{D7986554-1D1F-4E0E-BA84-420529D4D624}" dt="2024-12-10T08:33:46.232" v="524" actId="478"/>
          <ac:spMkLst>
            <pc:docMk/>
            <pc:sldMk cId="1993712288" sldId="1293"/>
            <ac:spMk id="3" creationId="{ABFBC17E-FB4A-43D0-AD79-FFDB7BDA0B75}"/>
          </ac:spMkLst>
        </pc:spChg>
        <pc:spChg chg="add mod">
          <ac:chgData name="ETTER Gabriela" userId="23b77819-3e2a-4ae3-bf36-79daa49f29de" providerId="ADAL" clId="{D7986554-1D1F-4E0E-BA84-420529D4D624}" dt="2024-12-10T08:33:50.848" v="525"/>
          <ac:spMkLst>
            <pc:docMk/>
            <pc:sldMk cId="1993712288" sldId="1293"/>
            <ac:spMk id="8" creationId="{A1C33E7B-289B-02B2-0D56-3A529C79DE01}"/>
          </ac:spMkLst>
        </pc:spChg>
        <pc:spChg chg="add mod">
          <ac:chgData name="ETTER Gabriela" userId="23b77819-3e2a-4ae3-bf36-79daa49f29de" providerId="ADAL" clId="{D7986554-1D1F-4E0E-BA84-420529D4D624}" dt="2024-12-10T08:33:50.848" v="525"/>
          <ac:spMkLst>
            <pc:docMk/>
            <pc:sldMk cId="1993712288" sldId="1293"/>
            <ac:spMk id="9" creationId="{7798FD24-BB76-B864-15DA-24CB79DD376B}"/>
          </ac:spMkLst>
        </pc:spChg>
        <pc:spChg chg="del mod">
          <ac:chgData name="ETTER Gabriela" userId="23b77819-3e2a-4ae3-bf36-79daa49f29de" providerId="ADAL" clId="{D7986554-1D1F-4E0E-BA84-420529D4D624}" dt="2024-12-10T08:34:10.260" v="527" actId="478"/>
          <ac:spMkLst>
            <pc:docMk/>
            <pc:sldMk cId="1993712288" sldId="1293"/>
            <ac:spMk id="29" creationId="{05377900-FDCC-4EFC-B2DF-7920B96CBD5F}"/>
          </ac:spMkLst>
        </pc:spChg>
        <pc:graphicFrameChg chg="mod">
          <ac:chgData name="ETTER Gabriela" userId="23b77819-3e2a-4ae3-bf36-79daa49f29de" providerId="ADAL" clId="{D7986554-1D1F-4E0E-BA84-420529D4D624}" dt="2024-12-10T08:32:24.626" v="457" actId="167"/>
          <ac:graphicFrameMkLst>
            <pc:docMk/>
            <pc:sldMk cId="1993712288" sldId="1293"/>
            <ac:graphicFrameMk id="12" creationId="{A7BBD4CB-7C31-E23D-5D76-08677251A829}"/>
          </ac:graphicFrameMkLst>
        </pc:graphicFrameChg>
        <pc:cxnChg chg="add mod">
          <ac:chgData name="ETTER Gabriela" userId="23b77819-3e2a-4ae3-bf36-79daa49f29de" providerId="ADAL" clId="{D7986554-1D1F-4E0E-BA84-420529D4D624}" dt="2024-12-10T08:39:20.250" v="634" actId="14100"/>
          <ac:cxnSpMkLst>
            <pc:docMk/>
            <pc:sldMk cId="1993712288" sldId="1293"/>
            <ac:cxnSpMk id="4" creationId="{2BCFC88C-B363-3C85-0E04-BDFD535784F9}"/>
          </ac:cxnSpMkLst>
        </pc:cxnChg>
        <pc:cxnChg chg="add mod">
          <ac:chgData name="ETTER Gabriela" userId="23b77819-3e2a-4ae3-bf36-79daa49f29de" providerId="ADAL" clId="{D7986554-1D1F-4E0E-BA84-420529D4D624}" dt="2024-12-10T08:39:20.250" v="634" actId="14100"/>
          <ac:cxnSpMkLst>
            <pc:docMk/>
            <pc:sldMk cId="1993712288" sldId="1293"/>
            <ac:cxnSpMk id="5" creationId="{5AFEEE3B-1666-A0C4-C85F-262D8B13EA80}"/>
          </ac:cxnSpMkLst>
        </pc:cxnChg>
        <pc:cxnChg chg="add mod">
          <ac:chgData name="ETTER Gabriela" userId="23b77819-3e2a-4ae3-bf36-79daa49f29de" providerId="ADAL" clId="{D7986554-1D1F-4E0E-BA84-420529D4D624}" dt="2024-12-10T08:39:20.250" v="634" actId="14100"/>
          <ac:cxnSpMkLst>
            <pc:docMk/>
            <pc:sldMk cId="1993712288" sldId="1293"/>
            <ac:cxnSpMk id="6" creationId="{DE03FD29-8630-3A82-AED4-264F40FE9375}"/>
          </ac:cxnSpMkLst>
        </pc:cxnChg>
        <pc:cxnChg chg="add mod">
          <ac:chgData name="ETTER Gabriela" userId="23b77819-3e2a-4ae3-bf36-79daa49f29de" providerId="ADAL" clId="{D7986554-1D1F-4E0E-BA84-420529D4D624}" dt="2024-12-10T08:39:20.250" v="634" actId="14100"/>
          <ac:cxnSpMkLst>
            <pc:docMk/>
            <pc:sldMk cId="1993712288" sldId="1293"/>
            <ac:cxnSpMk id="7" creationId="{C1399652-EE11-E13A-5C11-9AAA1FEDCA4C}"/>
          </ac:cxnSpMkLst>
        </pc:cxnChg>
        <pc:cxnChg chg="del">
          <ac:chgData name="ETTER Gabriela" userId="23b77819-3e2a-4ae3-bf36-79daa49f29de" providerId="ADAL" clId="{D7986554-1D1F-4E0E-BA84-420529D4D624}" dt="2024-12-10T08:32:26.467" v="458" actId="478"/>
          <ac:cxnSpMkLst>
            <pc:docMk/>
            <pc:sldMk cId="1993712288" sldId="1293"/>
            <ac:cxnSpMk id="13" creationId="{16A2C984-05BC-86D6-89EC-17ED1AB5699E}"/>
          </ac:cxnSpMkLst>
        </pc:cxnChg>
        <pc:cxnChg chg="del">
          <ac:chgData name="ETTER Gabriela" userId="23b77819-3e2a-4ae3-bf36-79daa49f29de" providerId="ADAL" clId="{D7986554-1D1F-4E0E-BA84-420529D4D624}" dt="2024-12-10T08:32:27.344" v="459" actId="478"/>
          <ac:cxnSpMkLst>
            <pc:docMk/>
            <pc:sldMk cId="1993712288" sldId="1293"/>
            <ac:cxnSpMk id="14" creationId="{098DCA0A-E417-DE5E-ADD9-47A6E5B4D59F}"/>
          </ac:cxnSpMkLst>
        </pc:cxnChg>
        <pc:cxnChg chg="del">
          <ac:chgData name="ETTER Gabriela" userId="23b77819-3e2a-4ae3-bf36-79daa49f29de" providerId="ADAL" clId="{D7986554-1D1F-4E0E-BA84-420529D4D624}" dt="2024-12-10T08:32:28.108" v="460" actId="478"/>
          <ac:cxnSpMkLst>
            <pc:docMk/>
            <pc:sldMk cId="1993712288" sldId="1293"/>
            <ac:cxnSpMk id="15" creationId="{01EE6013-3227-DDA8-28F9-6E93531E4675}"/>
          </ac:cxnSpMkLst>
        </pc:cxnChg>
        <pc:cxnChg chg="del">
          <ac:chgData name="ETTER Gabriela" userId="23b77819-3e2a-4ae3-bf36-79daa49f29de" providerId="ADAL" clId="{D7986554-1D1F-4E0E-BA84-420529D4D624}" dt="2024-12-10T08:32:28.988" v="461" actId="478"/>
          <ac:cxnSpMkLst>
            <pc:docMk/>
            <pc:sldMk cId="1993712288" sldId="1293"/>
            <ac:cxnSpMk id="17" creationId="{AB748604-0641-644C-321D-D16D21FFC735}"/>
          </ac:cxnSpMkLst>
        </pc:cxnChg>
      </pc:sldChg>
    </pc:docChg>
  </pc:docChgLst>
  <pc:docChgLst>
    <pc:chgData name="ACKER Seraina" userId="be2b0a5d-85a5-4a6b-898e-88ec86be8638" providerId="ADAL" clId="{760093A1-D9DE-47E2-BAC1-69FD87C8BF9E}"/>
    <pc:docChg chg="undo redo custSel addSld delSld modSld">
      <pc:chgData name="ACKER Seraina" userId="be2b0a5d-85a5-4a6b-898e-88ec86be8638" providerId="ADAL" clId="{760093A1-D9DE-47E2-BAC1-69FD87C8BF9E}" dt="2024-12-09T13:28:07.174" v="63" actId="478"/>
      <pc:docMkLst>
        <pc:docMk/>
      </pc:docMkLst>
      <pc:sldChg chg="del">
        <pc:chgData name="ACKER Seraina" userId="be2b0a5d-85a5-4a6b-898e-88ec86be8638" providerId="ADAL" clId="{760093A1-D9DE-47E2-BAC1-69FD87C8BF9E}" dt="2024-12-09T10:24:39.129" v="0" actId="47"/>
        <pc:sldMkLst>
          <pc:docMk/>
          <pc:sldMk cId="1629920532" sldId="256"/>
        </pc:sldMkLst>
      </pc:sldChg>
      <pc:sldChg chg="addSp delSp modSp add del mod addAnim delAnim">
        <pc:chgData name="ACKER Seraina" userId="be2b0a5d-85a5-4a6b-898e-88ec86be8638" providerId="ADAL" clId="{760093A1-D9DE-47E2-BAC1-69FD87C8BF9E}" dt="2024-12-09T13:24:20.543" v="57" actId="2711"/>
        <pc:sldMkLst>
          <pc:docMk/>
          <pc:sldMk cId="3575382948" sldId="1250"/>
        </pc:sldMkLst>
        <pc:spChg chg="mod">
          <ac:chgData name="ACKER Seraina" userId="be2b0a5d-85a5-4a6b-898e-88ec86be8638" providerId="ADAL" clId="{760093A1-D9DE-47E2-BAC1-69FD87C8BF9E}" dt="2024-12-09T13:24:20.543" v="57" actId="2711"/>
          <ac:spMkLst>
            <pc:docMk/>
            <pc:sldMk cId="3575382948" sldId="1250"/>
            <ac:spMk id="2" creationId="{8DD22D25-7B9B-4768-8360-5272ED2FC410}"/>
          </ac:spMkLst>
        </pc:spChg>
        <pc:spChg chg="del">
          <ac:chgData name="ACKER Seraina" userId="be2b0a5d-85a5-4a6b-898e-88ec86be8638" providerId="ADAL" clId="{760093A1-D9DE-47E2-BAC1-69FD87C8BF9E}" dt="2024-12-09T10:26:23.825" v="10" actId="478"/>
          <ac:spMkLst>
            <pc:docMk/>
            <pc:sldMk cId="3575382948" sldId="1250"/>
            <ac:spMk id="6" creationId="{9F54CBA0-15A6-4EC9-829F-D69E72163FD3}"/>
          </ac:spMkLst>
        </pc:spChg>
        <pc:spChg chg="mod">
          <ac:chgData name="ACKER Seraina" userId="be2b0a5d-85a5-4a6b-898e-88ec86be8638" providerId="ADAL" clId="{760093A1-D9DE-47E2-BAC1-69FD87C8BF9E}" dt="2024-12-09T13:20:23.668" v="16" actId="6549"/>
          <ac:spMkLst>
            <pc:docMk/>
            <pc:sldMk cId="3575382948" sldId="1250"/>
            <ac:spMk id="10" creationId="{68348D16-773D-416D-A78D-EB9DCA02D89C}"/>
          </ac:spMkLst>
        </pc:spChg>
        <pc:spChg chg="del">
          <ac:chgData name="ACKER Seraina" userId="be2b0a5d-85a5-4a6b-898e-88ec86be8638" providerId="ADAL" clId="{760093A1-D9DE-47E2-BAC1-69FD87C8BF9E}" dt="2024-12-09T10:26:27.882" v="11" actId="478"/>
          <ac:spMkLst>
            <pc:docMk/>
            <pc:sldMk cId="3575382948" sldId="1250"/>
            <ac:spMk id="11" creationId="{CE20A561-377B-4BD3-94B3-A6E593E49902}"/>
          </ac:spMkLst>
        </pc:spChg>
        <pc:spChg chg="del mod">
          <ac:chgData name="ACKER Seraina" userId="be2b0a5d-85a5-4a6b-898e-88ec86be8638" providerId="ADAL" clId="{760093A1-D9DE-47E2-BAC1-69FD87C8BF9E}" dt="2024-12-09T10:25:59.915" v="5" actId="478"/>
          <ac:spMkLst>
            <pc:docMk/>
            <pc:sldMk cId="3575382948" sldId="1250"/>
            <ac:spMk id="22" creationId="{BB4C28B1-7C55-46B5-9EE8-D61C0F6B76D9}"/>
          </ac:spMkLst>
        </pc:spChg>
        <pc:spChg chg="del">
          <ac:chgData name="ACKER Seraina" userId="be2b0a5d-85a5-4a6b-898e-88ec86be8638" providerId="ADAL" clId="{760093A1-D9DE-47E2-BAC1-69FD87C8BF9E}" dt="2024-12-09T10:26:20.194" v="9" actId="478"/>
          <ac:spMkLst>
            <pc:docMk/>
            <pc:sldMk cId="3575382948" sldId="1250"/>
            <ac:spMk id="23" creationId="{C807C8C5-5D45-4FF7-A37F-64B203F6D558}"/>
          </ac:spMkLst>
        </pc:spChg>
        <pc:spChg chg="add del">
          <ac:chgData name="ACKER Seraina" userId="be2b0a5d-85a5-4a6b-898e-88ec86be8638" providerId="ADAL" clId="{760093A1-D9DE-47E2-BAC1-69FD87C8BF9E}" dt="2024-12-09T10:26:14.196" v="8" actId="478"/>
          <ac:spMkLst>
            <pc:docMk/>
            <pc:sldMk cId="3575382948" sldId="1250"/>
            <ac:spMk id="25" creationId="{A411257A-959E-41F3-8E62-79F6A019FF40}"/>
          </ac:spMkLst>
        </pc:spChg>
        <pc:graphicFrameChg chg="mod">
          <ac:chgData name="ACKER Seraina" userId="be2b0a5d-85a5-4a6b-898e-88ec86be8638" providerId="ADAL" clId="{760093A1-D9DE-47E2-BAC1-69FD87C8BF9E}" dt="2024-12-09T10:24:48.218" v="3"/>
          <ac:graphicFrameMkLst>
            <pc:docMk/>
            <pc:sldMk cId="3575382948" sldId="1250"/>
            <ac:graphicFrameMk id="13" creationId="{4BDF2CC2-02CF-4782-A9E1-3FFA143FD5A2}"/>
          </ac:graphicFrameMkLst>
        </pc:graphicFrameChg>
      </pc:sldChg>
      <pc:sldChg chg="delSp modSp add mod">
        <pc:chgData name="ACKER Seraina" userId="be2b0a5d-85a5-4a6b-898e-88ec86be8638" providerId="ADAL" clId="{760093A1-D9DE-47E2-BAC1-69FD87C8BF9E}" dt="2024-12-09T13:28:07.174" v="63" actId="478"/>
        <pc:sldMkLst>
          <pc:docMk/>
          <pc:sldMk cId="1095587783" sldId="1267"/>
        </pc:sldMkLst>
        <pc:spChg chg="mod">
          <ac:chgData name="ACKER Seraina" userId="be2b0a5d-85a5-4a6b-898e-88ec86be8638" providerId="ADAL" clId="{760093A1-D9DE-47E2-BAC1-69FD87C8BF9E}" dt="2024-12-09T13:28:00.653" v="62" actId="108"/>
          <ac:spMkLst>
            <pc:docMk/>
            <pc:sldMk cId="1095587783" sldId="1267"/>
            <ac:spMk id="2" creationId="{8DD22D25-7B9B-4768-8360-5272ED2FC410}"/>
          </ac:spMkLst>
        </pc:spChg>
        <pc:spChg chg="del">
          <ac:chgData name="ACKER Seraina" userId="be2b0a5d-85a5-4a6b-898e-88ec86be8638" providerId="ADAL" clId="{760093A1-D9DE-47E2-BAC1-69FD87C8BF9E}" dt="2024-12-09T13:28:07.174" v="63" actId="478"/>
          <ac:spMkLst>
            <pc:docMk/>
            <pc:sldMk cId="1095587783" sldId="1267"/>
            <ac:spMk id="5" creationId="{3EA722DF-6E3B-49E3-AA36-467E8D0C3E51}"/>
          </ac:spMkLst>
        </pc:spChg>
        <pc:spChg chg="mod">
          <ac:chgData name="ACKER Seraina" userId="be2b0a5d-85a5-4a6b-898e-88ec86be8638" providerId="ADAL" clId="{760093A1-D9DE-47E2-BAC1-69FD87C8BF9E}" dt="2024-12-09T13:27:52.105" v="60" actId="6549"/>
          <ac:spMkLst>
            <pc:docMk/>
            <pc:sldMk cId="1095587783" sldId="1267"/>
            <ac:spMk id="10" creationId="{68348D16-773D-416D-A78D-EB9DCA02D89C}"/>
          </ac:spMkLst>
        </pc:spChg>
        <pc:spChg chg="del">
          <ac:chgData name="ACKER Seraina" userId="be2b0a5d-85a5-4a6b-898e-88ec86be8638" providerId="ADAL" clId="{760093A1-D9DE-47E2-BAC1-69FD87C8BF9E}" dt="2024-12-09T13:27:49.398" v="59" actId="478"/>
          <ac:spMkLst>
            <pc:docMk/>
            <pc:sldMk cId="1095587783" sldId="1267"/>
            <ac:spMk id="18" creationId="{AFDA44B9-84C9-4F0E-8A4E-531D08CE0EAC}"/>
          </ac:spMkLst>
        </pc:spChg>
      </pc:sldChg>
      <pc:sldChg chg="delSp modSp add mod">
        <pc:chgData name="ACKER Seraina" userId="be2b0a5d-85a5-4a6b-898e-88ec86be8638" providerId="ADAL" clId="{760093A1-D9DE-47E2-BAC1-69FD87C8BF9E}" dt="2024-12-09T13:24:13.165" v="55" actId="2711"/>
        <pc:sldMkLst>
          <pc:docMk/>
          <pc:sldMk cId="2068657620" sldId="1288"/>
        </pc:sldMkLst>
        <pc:spChg chg="mod">
          <ac:chgData name="ACKER Seraina" userId="be2b0a5d-85a5-4a6b-898e-88ec86be8638" providerId="ADAL" clId="{760093A1-D9DE-47E2-BAC1-69FD87C8BF9E}" dt="2024-12-09T13:24:13.165" v="55" actId="2711"/>
          <ac:spMkLst>
            <pc:docMk/>
            <pc:sldMk cId="2068657620" sldId="1288"/>
            <ac:spMk id="2" creationId="{8DD22D25-7B9B-4768-8360-5272ED2FC410}"/>
          </ac:spMkLst>
        </pc:spChg>
        <pc:spChg chg="del">
          <ac:chgData name="ACKER Seraina" userId="be2b0a5d-85a5-4a6b-898e-88ec86be8638" providerId="ADAL" clId="{760093A1-D9DE-47E2-BAC1-69FD87C8BF9E}" dt="2024-12-09T13:20:17.705" v="15" actId="478"/>
          <ac:spMkLst>
            <pc:docMk/>
            <pc:sldMk cId="2068657620" sldId="1288"/>
            <ac:spMk id="5" creationId="{3EA722DF-6E3B-49E3-AA36-467E8D0C3E51}"/>
          </ac:spMkLst>
        </pc:spChg>
        <pc:spChg chg="mod">
          <ac:chgData name="ACKER Seraina" userId="be2b0a5d-85a5-4a6b-898e-88ec86be8638" providerId="ADAL" clId="{760093A1-D9DE-47E2-BAC1-69FD87C8BF9E}" dt="2024-12-09T13:20:14.675" v="14" actId="6549"/>
          <ac:spMkLst>
            <pc:docMk/>
            <pc:sldMk cId="2068657620" sldId="1288"/>
            <ac:spMk id="10" creationId="{68348D16-773D-416D-A78D-EB9DCA02D89C}"/>
          </ac:spMkLst>
        </pc:spChg>
        <pc:spChg chg="del">
          <ac:chgData name="ACKER Seraina" userId="be2b0a5d-85a5-4a6b-898e-88ec86be8638" providerId="ADAL" clId="{760093A1-D9DE-47E2-BAC1-69FD87C8BF9E}" dt="2024-12-09T13:20:07.091" v="13" actId="478"/>
          <ac:spMkLst>
            <pc:docMk/>
            <pc:sldMk cId="2068657620" sldId="1288"/>
            <ac:spMk id="18" creationId="{AFDA44B9-84C9-4F0E-8A4E-531D08CE0EAC}"/>
          </ac:spMkLst>
        </pc:spChg>
      </pc:sldChg>
      <pc:sldChg chg="delSp modSp add mod">
        <pc:chgData name="ACKER Seraina" userId="be2b0a5d-85a5-4a6b-898e-88ec86be8638" providerId="ADAL" clId="{760093A1-D9DE-47E2-BAC1-69FD87C8BF9E}" dt="2024-12-09T13:22:16.181" v="25"/>
        <pc:sldMkLst>
          <pc:docMk/>
          <pc:sldMk cId="1993712288" sldId="1293"/>
        </pc:sldMkLst>
        <pc:spChg chg="mod">
          <ac:chgData name="ACKER Seraina" userId="be2b0a5d-85a5-4a6b-898e-88ec86be8638" providerId="ADAL" clId="{760093A1-D9DE-47E2-BAC1-69FD87C8BF9E}" dt="2024-12-09T13:22:16.181" v="25"/>
          <ac:spMkLst>
            <pc:docMk/>
            <pc:sldMk cId="1993712288" sldId="1293"/>
            <ac:spMk id="2" creationId="{8DD22D25-7B9B-4768-8360-5272ED2FC410}"/>
          </ac:spMkLst>
        </pc:spChg>
        <pc:spChg chg="del">
          <ac:chgData name="ACKER Seraina" userId="be2b0a5d-85a5-4a6b-898e-88ec86be8638" providerId="ADAL" clId="{760093A1-D9DE-47E2-BAC1-69FD87C8BF9E}" dt="2024-12-09T13:21:49.033" v="19" actId="478"/>
          <ac:spMkLst>
            <pc:docMk/>
            <pc:sldMk cId="1993712288" sldId="1293"/>
            <ac:spMk id="5" creationId="{3EA722DF-6E3B-49E3-AA36-467E8D0C3E51}"/>
          </ac:spMkLst>
        </pc:spChg>
        <pc:spChg chg="mod">
          <ac:chgData name="ACKER Seraina" userId="be2b0a5d-85a5-4a6b-898e-88ec86be8638" providerId="ADAL" clId="{760093A1-D9DE-47E2-BAC1-69FD87C8BF9E}" dt="2024-12-09T13:21:45.718" v="18" actId="6549"/>
          <ac:spMkLst>
            <pc:docMk/>
            <pc:sldMk cId="1993712288" sldId="1293"/>
            <ac:spMk id="10" creationId="{68348D16-773D-416D-A78D-EB9DCA02D89C}"/>
          </ac:spMkLst>
        </pc:spChg>
        <pc:spChg chg="del">
          <ac:chgData name="ACKER Seraina" userId="be2b0a5d-85a5-4a6b-898e-88ec86be8638" providerId="ADAL" clId="{760093A1-D9DE-47E2-BAC1-69FD87C8BF9E}" dt="2024-12-09T13:21:53.214" v="20" actId="478"/>
          <ac:spMkLst>
            <pc:docMk/>
            <pc:sldMk cId="1993712288" sldId="1293"/>
            <ac:spMk id="18" creationId="{AFDA44B9-84C9-4F0E-8A4E-531D08CE0EAC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859602820867629"/>
          <c:y val="3.8834951456310676E-2"/>
          <c:w val="0.63747585241813987"/>
          <c:h val="0.8056028521589256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weiss nicht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Total 2024 [1'009]</c:v>
                </c:pt>
                <c:pt idx="1">
                  <c:v>A: Männlich [510]</c:v>
                </c:pt>
                <c:pt idx="2">
                  <c:v>B: Weiblich [499]</c:v>
                </c:pt>
                <c:pt idx="3">
                  <c:v>A: 18 - 29 Jahre [210]</c:v>
                </c:pt>
                <c:pt idx="4">
                  <c:v>B: 30 - 39 Jahre [238]</c:v>
                </c:pt>
                <c:pt idx="5">
                  <c:v>C: 40 - 49 Jahre [174]</c:v>
                </c:pt>
                <c:pt idx="6">
                  <c:v>D: 50 - 59 Jahre [267]</c:v>
                </c:pt>
                <c:pt idx="7">
                  <c:v>E: 60+ Jahre [120]</c:v>
                </c:pt>
                <c:pt idx="8">
                  <c:v>A: DE-CH [741]</c:v>
                </c:pt>
                <c:pt idx="9">
                  <c:v>B: FR-CH [268]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0-985E-4224-92D4-31AADB0F321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nein, ganz sicher nicht (1)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FE2BE14-6B6E-44A4-B1E3-7BFBC5923B6F}" type="CELLRANGE">
                      <a:rPr lang="en-US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8103-4456-BA53-9E090F3D8A6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6859157-80D1-4DDD-91D2-083067F821B2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8103-4456-BA53-9E090F3D8A6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94AE9F0-ADF1-4672-A5D4-E6D745EDCCC3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8103-4456-BA53-9E090F3D8A6F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103-4456-BA53-9E090F3D8A6F}"/>
                </c:ext>
              </c:extLst>
            </c:dLbl>
            <c:dLbl>
              <c:idx val="4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103-4456-BA53-9E090F3D8A6F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D7-4F11-9E7A-F9946B5A5CFC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B8D71BF1-7C2F-46B9-A707-B1A836B588D5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33E6-4439-BBC3-FF7FA2165F72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54E058FB-985C-4B65-821D-770831DCAA4C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8793-4CCC-9BF1-43DBCFD135C6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103-4456-BA53-9E090F3D8A6F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D44503BE-0B14-4833-B81D-79F511DFD83F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8103-4456-BA53-9E090F3D8A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Total 2024 [1'009]</c:v>
                </c:pt>
                <c:pt idx="1">
                  <c:v>A: Männlich [510]</c:v>
                </c:pt>
                <c:pt idx="2">
                  <c:v>B: Weiblich [499]</c:v>
                </c:pt>
                <c:pt idx="3">
                  <c:v>A: 18 - 29 Jahre [210]</c:v>
                </c:pt>
                <c:pt idx="4">
                  <c:v>B: 30 - 39 Jahre [238]</c:v>
                </c:pt>
                <c:pt idx="5">
                  <c:v>C: 40 - 49 Jahre [174]</c:v>
                </c:pt>
                <c:pt idx="6">
                  <c:v>D: 50 - 59 Jahre [267]</c:v>
                </c:pt>
                <c:pt idx="7">
                  <c:v>E: 60+ Jahre [120]</c:v>
                </c:pt>
                <c:pt idx="8">
                  <c:v>A: DE-CH [741]</c:v>
                </c:pt>
                <c:pt idx="9">
                  <c:v>B: FR-CH [268]</c:v>
                </c:pt>
              </c:strCache>
            </c:strRef>
          </c:cat>
          <c:val>
            <c:numRef>
              <c:f>Sheet1!$C$2:$C$11</c:f>
              <c:numCache>
                <c:formatCode>0%</c:formatCode>
                <c:ptCount val="10"/>
                <c:pt idx="0">
                  <c:v>5.3045017689208086E-2</c:v>
                </c:pt>
                <c:pt idx="1">
                  <c:v>4.6530850675982262E-2</c:v>
                </c:pt>
                <c:pt idx="2">
                  <c:v>5.97152494423418E-2</c:v>
                </c:pt>
                <c:pt idx="3">
                  <c:v>3.3461211220033343E-2</c:v>
                </c:pt>
                <c:pt idx="4">
                  <c:v>5.3668272801690717E-2</c:v>
                </c:pt>
                <c:pt idx="5">
                  <c:v>4.0175718947146638E-2</c:v>
                </c:pt>
                <c:pt idx="6">
                  <c:v>7.0852329568467251E-2</c:v>
                </c:pt>
                <c:pt idx="7">
                  <c:v>6.6904965581980072E-2</c:v>
                </c:pt>
                <c:pt idx="8">
                  <c:v>3.3416343554864301E-2</c:v>
                </c:pt>
                <c:pt idx="9">
                  <c:v>0.10872936420425497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Sheet1!$O$2:$O$11</c15:f>
                <c15:dlblRangeCache>
                  <c:ptCount val="10"/>
                  <c:pt idx="0">
                    <c:v>5%</c:v>
                  </c:pt>
                  <c:pt idx="1">
                    <c:v>5% </c:v>
                  </c:pt>
                  <c:pt idx="2">
                    <c:v>6% </c:v>
                  </c:pt>
                  <c:pt idx="3">
                    <c:v>3% </c:v>
                  </c:pt>
                  <c:pt idx="4">
                    <c:v>5% </c:v>
                  </c:pt>
                  <c:pt idx="5">
                    <c:v>4% </c:v>
                  </c:pt>
                  <c:pt idx="6">
                    <c:v>7% </c:v>
                  </c:pt>
                  <c:pt idx="7">
                    <c:v>7% </c:v>
                  </c:pt>
                  <c:pt idx="8">
                    <c:v>3% </c:v>
                  </c:pt>
                  <c:pt idx="9">
                    <c:v>11% A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985E-4224-92D4-31AADB0F321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nein, ich denke eher nicht (2)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66AFCDE-3328-4150-807C-EEBB7DC828D0}" type="CELLRANGE">
                      <a:rPr lang="en-US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8103-4456-BA53-9E090F3D8A6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4E0959D-D25B-4DA9-AC03-732B323F6D13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8103-4456-BA53-9E090F3D8A6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5C401CF-4F2C-47E9-8A2F-F592F7140A8F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8103-4456-BA53-9E090F3D8A6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A19D3829-3F38-4E32-9D5D-476871BEDA49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8103-4456-BA53-9E090F3D8A6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8C3C8A01-DB40-4DE6-99FE-6FDB324C7343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8103-4456-BA53-9E090F3D8A6F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EAC0621E-A8BB-4EF9-9458-24F81B352268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8103-4456-BA53-9E090F3D8A6F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39CF898E-DAEF-4384-B9C3-412661891F8A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8103-4456-BA53-9E090F3D8A6F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D48B9E68-393D-4A27-8692-ED00DEB4CBBF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8103-4456-BA53-9E090F3D8A6F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953E1580-C22C-4CC8-9E07-F2731D337555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8103-4456-BA53-9E090F3D8A6F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0816B521-FC80-4920-8196-2094039F3BDC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8103-4456-BA53-9E090F3D8A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Total 2024 [1'009]</c:v>
                </c:pt>
                <c:pt idx="1">
                  <c:v>A: Männlich [510]</c:v>
                </c:pt>
                <c:pt idx="2">
                  <c:v>B: Weiblich [499]</c:v>
                </c:pt>
                <c:pt idx="3">
                  <c:v>A: 18 - 29 Jahre [210]</c:v>
                </c:pt>
                <c:pt idx="4">
                  <c:v>B: 30 - 39 Jahre [238]</c:v>
                </c:pt>
                <c:pt idx="5">
                  <c:v>C: 40 - 49 Jahre [174]</c:v>
                </c:pt>
                <c:pt idx="6">
                  <c:v>D: 50 - 59 Jahre [267]</c:v>
                </c:pt>
                <c:pt idx="7">
                  <c:v>E: 60+ Jahre [120]</c:v>
                </c:pt>
                <c:pt idx="8">
                  <c:v>A: DE-CH [741]</c:v>
                </c:pt>
                <c:pt idx="9">
                  <c:v>B: FR-CH [268]</c:v>
                </c:pt>
              </c:strCache>
            </c:strRef>
          </c:cat>
          <c:val>
            <c:numRef>
              <c:f>Sheet1!$D$2:$D$11</c:f>
              <c:numCache>
                <c:formatCode>0%</c:formatCode>
                <c:ptCount val="10"/>
                <c:pt idx="0">
                  <c:v>0.22334797982099042</c:v>
                </c:pt>
                <c:pt idx="1">
                  <c:v>0.17296871364505675</c:v>
                </c:pt>
                <c:pt idx="2">
                  <c:v>0.27493421951426572</c:v>
                </c:pt>
                <c:pt idx="3">
                  <c:v>0.13388544695107954</c:v>
                </c:pt>
                <c:pt idx="4">
                  <c:v>0.24254486691782678</c:v>
                </c:pt>
                <c:pt idx="5">
                  <c:v>0.25570790660099002</c:v>
                </c:pt>
                <c:pt idx="6">
                  <c:v>0.22428213045715786</c:v>
                </c:pt>
                <c:pt idx="7">
                  <c:v>0.29707375380171303</c:v>
                </c:pt>
                <c:pt idx="8">
                  <c:v>0.17895693083019168</c:v>
                </c:pt>
                <c:pt idx="9">
                  <c:v>0.34928040588562825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Sheet1!$P$2:$P$11</c15:f>
                <c15:dlblRangeCache>
                  <c:ptCount val="10"/>
                  <c:pt idx="0">
                    <c:v>22%</c:v>
                  </c:pt>
                  <c:pt idx="1">
                    <c:v>17% </c:v>
                  </c:pt>
                  <c:pt idx="2">
                    <c:v>27% A</c:v>
                  </c:pt>
                  <c:pt idx="3">
                    <c:v>13% </c:v>
                  </c:pt>
                  <c:pt idx="4">
                    <c:v>24% A</c:v>
                  </c:pt>
                  <c:pt idx="5">
                    <c:v>26% A</c:v>
                  </c:pt>
                  <c:pt idx="6">
                    <c:v>22% </c:v>
                  </c:pt>
                  <c:pt idx="7">
                    <c:v>30% A</c:v>
                  </c:pt>
                  <c:pt idx="8">
                    <c:v>18% </c:v>
                  </c:pt>
                  <c:pt idx="9">
                    <c:v>35% A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2-985E-4224-92D4-31AADB0F321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vielleicht (3)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F85795A-C475-49C6-82DE-FAE2439D2041}" type="CELLRANGE">
                      <a:rPr lang="en-US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6-8103-4456-BA53-9E090F3D8A6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7AC3FCA-8999-46D3-A245-C8A6708A1A89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8103-4456-BA53-9E090F3D8A6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E5EB7B7-5468-4B9F-8C6D-4EB1E493BDAD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8103-4456-BA53-9E090F3D8A6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A0F1225-DE33-454D-9D4A-C42E3AC9E66D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8103-4456-BA53-9E090F3D8A6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BC0C9F94-769A-4F84-871E-E795EC995FCA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8103-4456-BA53-9E090F3D8A6F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34361DAE-FDC3-4922-95A1-1CB82492DE70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8103-4456-BA53-9E090F3D8A6F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566867ED-DE84-4F4B-B724-565310226B37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8103-4456-BA53-9E090F3D8A6F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DF92478B-6D45-4918-898E-A1F659C8C39E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8103-4456-BA53-9E090F3D8A6F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C84A9044-F7F2-4721-BD51-47B22C5B936F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8103-4456-BA53-9E090F3D8A6F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005370A1-F57F-4A5F-ADC8-B4B9E6368794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8103-4456-BA53-9E090F3D8A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de-CH"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Total 2024 [1'009]</c:v>
                </c:pt>
                <c:pt idx="1">
                  <c:v>A: Männlich [510]</c:v>
                </c:pt>
                <c:pt idx="2">
                  <c:v>B: Weiblich [499]</c:v>
                </c:pt>
                <c:pt idx="3">
                  <c:v>A: 18 - 29 Jahre [210]</c:v>
                </c:pt>
                <c:pt idx="4">
                  <c:v>B: 30 - 39 Jahre [238]</c:v>
                </c:pt>
                <c:pt idx="5">
                  <c:v>C: 40 - 49 Jahre [174]</c:v>
                </c:pt>
                <c:pt idx="6">
                  <c:v>D: 50 - 59 Jahre [267]</c:v>
                </c:pt>
                <c:pt idx="7">
                  <c:v>E: 60+ Jahre [120]</c:v>
                </c:pt>
                <c:pt idx="8">
                  <c:v>A: DE-CH [741]</c:v>
                </c:pt>
                <c:pt idx="9">
                  <c:v>B: FR-CH [268]</c:v>
                </c:pt>
              </c:strCache>
            </c:strRef>
          </c:cat>
          <c:val>
            <c:numRef>
              <c:f>Sheet1!$E$2:$E$11</c:f>
              <c:numCache>
                <c:formatCode>0%</c:formatCode>
                <c:ptCount val="10"/>
                <c:pt idx="0">
                  <c:v>0.28577960960221727</c:v>
                </c:pt>
                <c:pt idx="1">
                  <c:v>0.28856888096600131</c:v>
                </c:pt>
                <c:pt idx="2">
                  <c:v>0.28292351359162299</c:v>
                </c:pt>
                <c:pt idx="3">
                  <c:v>0.30817705474926393</c:v>
                </c:pt>
                <c:pt idx="4">
                  <c:v>0.33157139176879996</c:v>
                </c:pt>
                <c:pt idx="5">
                  <c:v>0.29895121071253444</c:v>
                </c:pt>
                <c:pt idx="6">
                  <c:v>0.24719653488571156</c:v>
                </c:pt>
                <c:pt idx="7">
                  <c:v>0.21723154508420342</c:v>
                </c:pt>
                <c:pt idx="8">
                  <c:v>0.27413551560674559</c:v>
                </c:pt>
                <c:pt idx="9">
                  <c:v>0.31881259799765832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Sheet1!$Q$2:$Q$15</c15:f>
                <c15:dlblRangeCache>
                  <c:ptCount val="14"/>
                  <c:pt idx="0">
                    <c:v>29%</c:v>
                  </c:pt>
                  <c:pt idx="1">
                    <c:v>29% </c:v>
                  </c:pt>
                  <c:pt idx="2">
                    <c:v>28% </c:v>
                  </c:pt>
                  <c:pt idx="3">
                    <c:v>31% </c:v>
                  </c:pt>
                  <c:pt idx="4">
                    <c:v>33% </c:v>
                  </c:pt>
                  <c:pt idx="5">
                    <c:v>30% </c:v>
                  </c:pt>
                  <c:pt idx="6">
                    <c:v>25% </c:v>
                  </c:pt>
                  <c:pt idx="7">
                    <c:v>22% </c:v>
                  </c:pt>
                  <c:pt idx="8">
                    <c:v>27% </c:v>
                  </c:pt>
                  <c:pt idx="9">
                    <c:v>32% A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3-985E-4224-92D4-31AADB0F321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ja, ich denke schon (4)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E9E88A7-8C20-4D4C-8036-906F3CEE261B}" type="CELLRANGE">
                      <a:rPr lang="en-US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3-8103-4456-BA53-9E090F3D8A6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8D0A88E-A658-4B95-B12B-8EB083518544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4-8103-4456-BA53-9E090F3D8A6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0195CE0-72F0-44A2-9831-1D537942C0E3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5-8103-4456-BA53-9E090F3D8A6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6C27F3F-2CEE-4450-B158-00BD06639A8A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6-8103-4456-BA53-9E090F3D8A6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E509E84F-E6BF-4C63-B33A-A3A68607E4F9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7-8103-4456-BA53-9E090F3D8A6F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3D59094D-A529-4208-8F24-D50EBC22425D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8-8103-4456-BA53-9E090F3D8A6F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2841E6D0-B242-4FEA-8827-0B1346265F45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9-8103-4456-BA53-9E090F3D8A6F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24DC3078-271F-4897-9160-10539BB1E915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A-8103-4456-BA53-9E090F3D8A6F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C4B1C125-DD51-4C1D-B13E-23A90A842BAB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B-8103-4456-BA53-9E090F3D8A6F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DA67BF5B-42D7-4825-9E6B-14A42BA8619B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C-8103-4456-BA53-9E090F3D8A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Total 2024 [1'009]</c:v>
                </c:pt>
                <c:pt idx="1">
                  <c:v>A: Männlich [510]</c:v>
                </c:pt>
                <c:pt idx="2">
                  <c:v>B: Weiblich [499]</c:v>
                </c:pt>
                <c:pt idx="3">
                  <c:v>A: 18 - 29 Jahre [210]</c:v>
                </c:pt>
                <c:pt idx="4">
                  <c:v>B: 30 - 39 Jahre [238]</c:v>
                </c:pt>
                <c:pt idx="5">
                  <c:v>C: 40 - 49 Jahre [174]</c:v>
                </c:pt>
                <c:pt idx="6">
                  <c:v>D: 50 - 59 Jahre [267]</c:v>
                </c:pt>
                <c:pt idx="7">
                  <c:v>E: 60+ Jahre [120]</c:v>
                </c:pt>
                <c:pt idx="8">
                  <c:v>A: DE-CH [741]</c:v>
                </c:pt>
                <c:pt idx="9">
                  <c:v>B: FR-CH [268]</c:v>
                </c:pt>
              </c:strCache>
            </c:strRef>
          </c:cat>
          <c:val>
            <c:numRef>
              <c:f>Sheet1!$F$2:$F$11</c:f>
              <c:numCache>
                <c:formatCode>0%</c:formatCode>
                <c:ptCount val="10"/>
                <c:pt idx="0">
                  <c:v>0.36191655065534961</c:v>
                </c:pt>
                <c:pt idx="1">
                  <c:v>0.39911679801368311</c:v>
                </c:pt>
                <c:pt idx="2">
                  <c:v>0.32382506932700722</c:v>
                </c:pt>
                <c:pt idx="3">
                  <c:v>0.41918381948804961</c:v>
                </c:pt>
                <c:pt idx="4">
                  <c:v>0.30400646814823717</c:v>
                </c:pt>
                <c:pt idx="5">
                  <c:v>0.37599564769903332</c:v>
                </c:pt>
                <c:pt idx="6">
                  <c:v>0.37135936440362088</c:v>
                </c:pt>
                <c:pt idx="7">
                  <c:v>0.33453291916299738</c:v>
                </c:pt>
                <c:pt idx="8">
                  <c:v>0.42002391184916688</c:v>
                </c:pt>
                <c:pt idx="9">
                  <c:v>0.19707248560818094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Sheet1!$R$2:$R$11</c15:f>
                <c15:dlblRangeCache>
                  <c:ptCount val="10"/>
                  <c:pt idx="0">
                    <c:v>36%</c:v>
                  </c:pt>
                  <c:pt idx="1">
                    <c:v>40% B</c:v>
                  </c:pt>
                  <c:pt idx="2">
                    <c:v>32% </c:v>
                  </c:pt>
                  <c:pt idx="3">
                    <c:v>42% </c:v>
                  </c:pt>
                  <c:pt idx="4">
                    <c:v>30% </c:v>
                  </c:pt>
                  <c:pt idx="5">
                    <c:v>38% </c:v>
                  </c:pt>
                  <c:pt idx="6">
                    <c:v>37% </c:v>
                  </c:pt>
                  <c:pt idx="7">
                    <c:v>33% </c:v>
                  </c:pt>
                  <c:pt idx="8">
                    <c:v>42% B</c:v>
                  </c:pt>
                  <c:pt idx="9">
                    <c:v>20%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B9AC-43F7-A73D-DBE2F648F4F4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ja, ganz sicher (5)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BD1B671-DDA3-4C43-8E0F-7FF09E51CC20}" type="CELLRANGE">
                      <a:rPr lang="en-US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30-8103-4456-BA53-9E090F3D8A6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70146C0-865F-4A05-98F6-F711D39B4B1E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1-8103-4456-BA53-9E090F3D8A6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B9967D8-FAD0-461F-B207-13CD8BF1E355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2-8103-4456-BA53-9E090F3D8A6F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43C30FA-40E8-47A3-98BD-8E9C48B8745E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3-8103-4456-BA53-9E090F3D8A6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AD5E1E5C-23CC-4B64-80C3-65C048465DF5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4-8103-4456-BA53-9E090F3D8A6F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8103-4456-BA53-9E090F3D8A6F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BC610586-242C-426F-9978-73BF9FF52916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23E8-4A5B-9489-B64FF070B077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5CF2C9CF-C949-4703-A4BE-BC3E8F948B5D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6-8103-4456-BA53-9E090F3D8A6F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4CCCC148-ADC6-40DA-A59B-5229CC330EE9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23E8-4A5B-9489-B64FF070B077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8103-4456-BA53-9E090F3D8A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Total 2024 [1'009]</c:v>
                </c:pt>
                <c:pt idx="1">
                  <c:v>A: Männlich [510]</c:v>
                </c:pt>
                <c:pt idx="2">
                  <c:v>B: Weiblich [499]</c:v>
                </c:pt>
                <c:pt idx="3">
                  <c:v>A: 18 - 29 Jahre [210]</c:v>
                </c:pt>
                <c:pt idx="4">
                  <c:v>B: 30 - 39 Jahre [238]</c:v>
                </c:pt>
                <c:pt idx="5">
                  <c:v>C: 40 - 49 Jahre [174]</c:v>
                </c:pt>
                <c:pt idx="6">
                  <c:v>D: 50 - 59 Jahre [267]</c:v>
                </c:pt>
                <c:pt idx="7">
                  <c:v>E: 60+ Jahre [120]</c:v>
                </c:pt>
                <c:pt idx="8">
                  <c:v>A: DE-CH [741]</c:v>
                </c:pt>
                <c:pt idx="9">
                  <c:v>B: FR-CH [268]</c:v>
                </c:pt>
              </c:strCache>
            </c:strRef>
          </c:cat>
          <c:val>
            <c:numRef>
              <c:f>Sheet1!$G$2:$G$11</c:f>
              <c:numCache>
                <c:formatCode>0%</c:formatCode>
                <c:ptCount val="10"/>
                <c:pt idx="0">
                  <c:v>7.591084223223285E-2</c:v>
                </c:pt>
                <c:pt idx="1">
                  <c:v>9.2814756699272999E-2</c:v>
                </c:pt>
                <c:pt idx="2">
                  <c:v>5.8601948124761293E-2</c:v>
                </c:pt>
                <c:pt idx="3">
                  <c:v>0.10529246759157676</c:v>
                </c:pt>
                <c:pt idx="4">
                  <c:v>6.8209000363447472E-2</c:v>
                </c:pt>
                <c:pt idx="5">
                  <c:v>2.9169516040296536E-2</c:v>
                </c:pt>
                <c:pt idx="6">
                  <c:v>8.6309640685044181E-2</c:v>
                </c:pt>
                <c:pt idx="7">
                  <c:v>8.425681636910759E-2</c:v>
                </c:pt>
                <c:pt idx="8">
                  <c:v>9.3467298159031403E-2</c:v>
                </c:pt>
                <c:pt idx="9">
                  <c:v>2.6105146304280947E-2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Sheet1!$S$2:$S$11</c15:f>
                <c15:dlblRangeCache>
                  <c:ptCount val="10"/>
                  <c:pt idx="0">
                    <c:v>8%</c:v>
                  </c:pt>
                  <c:pt idx="1">
                    <c:v>9% B</c:v>
                  </c:pt>
                  <c:pt idx="2">
                    <c:v>6% </c:v>
                  </c:pt>
                  <c:pt idx="3">
                    <c:v>11% C</c:v>
                  </c:pt>
                  <c:pt idx="4">
                    <c:v>7% </c:v>
                  </c:pt>
                  <c:pt idx="5">
                    <c:v>3% </c:v>
                  </c:pt>
                  <c:pt idx="6">
                    <c:v>9% </c:v>
                  </c:pt>
                  <c:pt idx="7">
                    <c:v>8% </c:v>
                  </c:pt>
                  <c:pt idx="8">
                    <c:v>9% B</c:v>
                  </c:pt>
                  <c:pt idx="9">
                    <c:v>3%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B9AC-43F7-A73D-DBE2F648F4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998074728"/>
        <c:axId val="998075384"/>
      </c:barChart>
      <c:catAx>
        <c:axId val="9980747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98075384"/>
        <c:crosses val="autoZero"/>
        <c:auto val="1"/>
        <c:lblAlgn val="ctr"/>
        <c:lblOffset val="100"/>
        <c:noMultiLvlLbl val="0"/>
      </c:catAx>
      <c:valAx>
        <c:axId val="99807538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998074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345028626061175"/>
          <c:y val="0.8453204268981086"/>
          <c:w val="0.64456891454747189"/>
          <c:h val="8.43560750846126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564758941886747"/>
          <c:y val="3.8834951456310676E-2"/>
          <c:w val="0.65589772834922377"/>
          <c:h val="0.80560285215892569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955744F-CF7F-4C56-8E4E-209C4609D8E7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5BC6-4327-9C64-CAF48FDF93A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643C0F9-5733-4C8B-851D-929A86F0C3CA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5BC6-4327-9C64-CAF48FDF93A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72A1C74-D0EC-414D-BACD-85EBA8D9A94E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5BC6-4327-9C64-CAF48FDF93A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4A3CC467-5D15-4A4F-9F15-9FACD1E464E9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5BC6-4327-9C64-CAF48FDF93A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854F6016-4A51-4BEF-A7DD-34D494E162CC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5BC6-4327-9C64-CAF48FDF93A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503414DB-B3B5-493E-BDCF-8A64EC934FC8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5BC6-4327-9C64-CAF48FDF93A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44785E30-C140-440D-8ACF-B6BC7631C4E5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5BC6-4327-9C64-CAF48FDF93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Total 2024 [387]</c:v>
                </c:pt>
                <c:pt idx="1">
                  <c:v>A: Männlich [199]</c:v>
                </c:pt>
                <c:pt idx="2">
                  <c:v>B: Weiblich [188]</c:v>
                </c:pt>
                <c:pt idx="3">
                  <c:v>A: 50 - 59 Jahre [267]</c:v>
                </c:pt>
                <c:pt idx="4">
                  <c:v>B: 60+ Jahre [120]</c:v>
                </c:pt>
                <c:pt idx="5">
                  <c:v>A: DE-CH [292]</c:v>
                </c:pt>
                <c:pt idx="6">
                  <c:v>B: FR-CH [95]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 formatCode="###0%">
                  <c:v>0.64369581667045239</c:v>
                </c:pt>
                <c:pt idx="1">
                  <c:v>0.66288180267006203</c:v>
                </c:pt>
                <c:pt idx="2">
                  <c:v>0.6237228579456362</c:v>
                </c:pt>
                <c:pt idx="3">
                  <c:v>0.56985240830355854</c:v>
                </c:pt>
                <c:pt idx="4">
                  <c:v>0.80819773680177787</c:v>
                </c:pt>
                <c:pt idx="5">
                  <c:v>0.67114683189026825</c:v>
                </c:pt>
                <c:pt idx="6">
                  <c:v>0.55645702266837715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Sheet1!$L$2:$L$8</c15:f>
                <c15:dlblRangeCache>
                  <c:ptCount val="7"/>
                  <c:pt idx="0">
                    <c:v>64%</c:v>
                  </c:pt>
                  <c:pt idx="1">
                    <c:v>66% </c:v>
                  </c:pt>
                  <c:pt idx="2">
                    <c:v>62% </c:v>
                  </c:pt>
                  <c:pt idx="3">
                    <c:v>57% </c:v>
                  </c:pt>
                  <c:pt idx="4">
                    <c:v>81% A</c:v>
                  </c:pt>
                  <c:pt idx="5">
                    <c:v>67% B</c:v>
                  </c:pt>
                  <c:pt idx="6">
                    <c:v>56%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C-90BA-424E-971C-FEABD6315631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Nein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A39A7B1-35FF-48CA-A40F-DD00E3E4F597}" type="CELLRANGE">
                      <a:rPr lang="en-US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5BC6-4327-9C64-CAF48FDF93A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20788EE-594B-43D1-8802-865816D16BD3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90BA-424E-971C-FEABD631563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9D1CA39-5395-4D5C-98AC-F5E0BD239C4C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5BC6-4327-9C64-CAF48FDF93A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B1A6FC52-6619-4D76-9734-5FAF90000EAF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5BC6-4327-9C64-CAF48FDF93A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65D7D376-FE47-4B3D-A8D3-7201F15987D0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5BC6-4327-9C64-CAF48FDF93A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BE9A2414-C509-4216-8F60-A31530EA5EAE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90BA-424E-971C-FEABD631563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59BB98B3-671E-4E33-8416-DF767FF5CBF2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5BC6-4327-9C64-CAF48FDF93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Total 2024 [387]</c:v>
                </c:pt>
                <c:pt idx="1">
                  <c:v>A: Männlich [199]</c:v>
                </c:pt>
                <c:pt idx="2">
                  <c:v>B: Weiblich [188]</c:v>
                </c:pt>
                <c:pt idx="3">
                  <c:v>A: 50 - 59 Jahre [267]</c:v>
                </c:pt>
                <c:pt idx="4">
                  <c:v>B: 60+ Jahre [120]</c:v>
                </c:pt>
                <c:pt idx="5">
                  <c:v>A: DE-CH [292]</c:v>
                </c:pt>
                <c:pt idx="6">
                  <c:v>B: FR-CH [95]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 formatCode="###0%">
                  <c:v>0.35630418332954689</c:v>
                </c:pt>
                <c:pt idx="1">
                  <c:v>0.33711819732993936</c:v>
                </c:pt>
                <c:pt idx="2">
                  <c:v>0.37627714205436485</c:v>
                </c:pt>
                <c:pt idx="3">
                  <c:v>0.43014759169644251</c:v>
                </c:pt>
                <c:pt idx="4">
                  <c:v>0.19180226319822269</c:v>
                </c:pt>
                <c:pt idx="5">
                  <c:v>0.3288531681097322</c:v>
                </c:pt>
                <c:pt idx="6">
                  <c:v>0.4435429773316234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Sheet1!$M$2:$M$8</c15:f>
                <c15:dlblRangeCache>
                  <c:ptCount val="7"/>
                  <c:pt idx="0">
                    <c:v>36%</c:v>
                  </c:pt>
                  <c:pt idx="1">
                    <c:v>34% </c:v>
                  </c:pt>
                  <c:pt idx="2">
                    <c:v>38% </c:v>
                  </c:pt>
                  <c:pt idx="3">
                    <c:v>43% B</c:v>
                  </c:pt>
                  <c:pt idx="4">
                    <c:v>19% </c:v>
                  </c:pt>
                  <c:pt idx="5">
                    <c:v>33% </c:v>
                  </c:pt>
                  <c:pt idx="6">
                    <c:v>44% A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1-90BA-424E-971C-FEABD63156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998074728"/>
        <c:axId val="998075384"/>
      </c:barChart>
      <c:catAx>
        <c:axId val="9980747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98075384"/>
        <c:crosses val="autoZero"/>
        <c:auto val="1"/>
        <c:lblAlgn val="ctr"/>
        <c:lblOffset val="100"/>
        <c:noMultiLvlLbl val="0"/>
      </c:catAx>
      <c:valAx>
        <c:axId val="99807538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998074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0425413354445325"/>
          <c:y val="0.83384653426228639"/>
          <c:w val="0.13246165682887845"/>
          <c:h val="7.53242384860762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177186708551181"/>
          <c:y val="3.8834951456310676E-2"/>
          <c:w val="0.69810541418928462"/>
          <c:h val="0.80560285215892569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8C839BA4-3DAD-45AF-80A5-40D58695B616}" type="CELLRANGE">
                      <a:rPr lang="en-US"/>
                      <a:pPr/>
                      <a:t>[ZELLBEREICH]</a:t>
                    </a:fld>
                    <a:endParaRPr lang="de-CH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107E-493A-9099-D748FEDC02F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6CE3CB7-BA7A-4E96-8CA8-A8D3EE7FA180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F1A4-4546-8A25-DC04A3754F6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B3666D2-D208-4E34-B2F4-19EF2EB9189B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F1A4-4546-8A25-DC04A3754F6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F577C43-85B9-4C51-A92B-F37FECCC12BA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107E-493A-9099-D748FEDC02F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D143B389-8711-4C05-862D-D2F04692FDD6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107E-493A-9099-D748FEDC02F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2CA12EC4-2261-430D-A0A6-06E30F0B8966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107E-493A-9099-D748FEDC02F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98E4855B-2251-40FD-82B3-0A70EBBC3BB9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F1A4-4546-8A25-DC04A3754F6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DF23CC6A-DE53-4353-8EC5-495D68ED173B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F1A4-4546-8A25-DC04A3754F65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9E05FD8C-D613-4164-9F1B-95CBB039A94A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956A-490D-8FD2-3C96D0FD3C52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5BA93170-1C66-4A35-802C-65581FB6FBBE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F1A4-4546-8A25-DC04A3754F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Total 2024 [387]</c:v>
                </c:pt>
                <c:pt idx="1">
                  <c:v>A: Männlich [199]</c:v>
                </c:pt>
                <c:pt idx="2">
                  <c:v>B: Weiblich [188]</c:v>
                </c:pt>
                <c:pt idx="3">
                  <c:v>A: 50 - 59 Jahre [267]</c:v>
                </c:pt>
                <c:pt idx="4">
                  <c:v>B: 60+ Jahre [120]</c:v>
                </c:pt>
                <c:pt idx="5">
                  <c:v>A: Stadt [168]</c:v>
                </c:pt>
                <c:pt idx="6">
                  <c:v>B: Agglo [121]</c:v>
                </c:pt>
                <c:pt idx="7">
                  <c:v>C: Land [98]</c:v>
                </c:pt>
                <c:pt idx="8">
                  <c:v>A: DE-CH [292]</c:v>
                </c:pt>
                <c:pt idx="9">
                  <c:v>B: FR-CH [95]</c:v>
                </c:pt>
              </c:strCache>
            </c:strRef>
          </c:cat>
          <c:val>
            <c:numRef>
              <c:f>Sheet1!$B$2:$B$11</c:f>
              <c:numCache>
                <c:formatCode>###0%</c:formatCode>
                <c:ptCount val="10"/>
                <c:pt idx="0">
                  <c:v>0.65148574288488914</c:v>
                </c:pt>
                <c:pt idx="1">
                  <c:v>0.68325835050569017</c:v>
                </c:pt>
                <c:pt idx="2">
                  <c:v>0.6184098832129924</c:v>
                </c:pt>
                <c:pt idx="3">
                  <c:v>0.61126768430552536</c:v>
                </c:pt>
                <c:pt idx="4">
                  <c:v>0.74108003446184423</c:v>
                </c:pt>
                <c:pt idx="5">
                  <c:v>0.66681453749253483</c:v>
                </c:pt>
                <c:pt idx="6">
                  <c:v>0.60450844870132181</c:v>
                </c:pt>
                <c:pt idx="7">
                  <c:v>0.68328048726918322</c:v>
                </c:pt>
                <c:pt idx="8">
                  <c:v>0.68451290225217787</c:v>
                </c:pt>
                <c:pt idx="9">
                  <c:v>0.5465260709221289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Sheet1!$L$2:$L$11</c15:f>
                <c15:dlblRangeCache>
                  <c:ptCount val="10"/>
                  <c:pt idx="0">
                    <c:v>65%</c:v>
                  </c:pt>
                  <c:pt idx="1">
                    <c:v>68% </c:v>
                  </c:pt>
                  <c:pt idx="2">
                    <c:v>62% </c:v>
                  </c:pt>
                  <c:pt idx="3">
                    <c:v>61% </c:v>
                  </c:pt>
                  <c:pt idx="4">
                    <c:v>74% A</c:v>
                  </c:pt>
                  <c:pt idx="5">
                    <c:v>67% </c:v>
                  </c:pt>
                  <c:pt idx="6">
                    <c:v>60% </c:v>
                  </c:pt>
                  <c:pt idx="7">
                    <c:v>68% </c:v>
                  </c:pt>
                  <c:pt idx="8">
                    <c:v>68% B</c:v>
                  </c:pt>
                  <c:pt idx="9">
                    <c:v>55%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0-35AA-499B-8166-0074EEF1150D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Nein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8F2D32F-1D4F-4AE6-AB4F-CD73085EAE5E}" type="CELLRANGE">
                      <a:rPr lang="en-US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35AA-499B-8166-0074EEF1150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3DF7391-9159-4FBE-A578-979D12BEA127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35AA-499B-8166-0074EEF1150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0416146-B40B-4652-90CA-A7EE23A0D9DE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35AA-499B-8166-0074EEF1150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69F70B4-564F-45C4-86BD-4B6DC7EF40EE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35AA-499B-8166-0074EEF1150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99FA67FF-68D3-465B-ACF3-C7CFC1257B62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35AA-499B-8166-0074EEF1150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34A68495-21D1-495D-8010-3CEA9DCED54A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35AA-499B-8166-0074EEF1150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51912F58-F53C-495C-A13D-A1B1014150DD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35AA-499B-8166-0074EEF1150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503DD924-7ADB-418B-97F1-2D18A5ECB961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35AA-499B-8166-0074EEF1150D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E3EC49F9-E719-4DF1-BFF2-89D476115561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35AA-499B-8166-0074EEF1150D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C99D1D37-65CC-4B43-AA74-B05C38B6D37C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35AA-499B-8166-0074EEF115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Total 2024 [387]</c:v>
                </c:pt>
                <c:pt idx="1">
                  <c:v>A: Männlich [199]</c:v>
                </c:pt>
                <c:pt idx="2">
                  <c:v>B: Weiblich [188]</c:v>
                </c:pt>
                <c:pt idx="3">
                  <c:v>A: 50 - 59 Jahre [267]</c:v>
                </c:pt>
                <c:pt idx="4">
                  <c:v>B: 60+ Jahre [120]</c:v>
                </c:pt>
                <c:pt idx="5">
                  <c:v>A: Stadt [168]</c:v>
                </c:pt>
                <c:pt idx="6">
                  <c:v>B: Agglo [121]</c:v>
                </c:pt>
                <c:pt idx="7">
                  <c:v>C: Land [98]</c:v>
                </c:pt>
                <c:pt idx="8">
                  <c:v>A: DE-CH [292]</c:v>
                </c:pt>
                <c:pt idx="9">
                  <c:v>B: FR-CH [95]</c:v>
                </c:pt>
              </c:strCache>
            </c:strRef>
          </c:cat>
          <c:val>
            <c:numRef>
              <c:f>Sheet1!$C$2:$C$11</c:f>
              <c:numCache>
                <c:formatCode>###0%</c:formatCode>
                <c:ptCount val="10"/>
                <c:pt idx="0">
                  <c:v>0.34851425711510997</c:v>
                </c:pt>
                <c:pt idx="1">
                  <c:v>0.31674164949431138</c:v>
                </c:pt>
                <c:pt idx="2">
                  <c:v>0.38159011678700866</c:v>
                </c:pt>
                <c:pt idx="3">
                  <c:v>0.38873231569447564</c:v>
                </c:pt>
                <c:pt idx="4">
                  <c:v>0.25891996553815666</c:v>
                </c:pt>
                <c:pt idx="5">
                  <c:v>0.33318546250746617</c:v>
                </c:pt>
                <c:pt idx="6">
                  <c:v>0.39549155129867886</c:v>
                </c:pt>
                <c:pt idx="7">
                  <c:v>0.31671951273081789</c:v>
                </c:pt>
                <c:pt idx="8">
                  <c:v>0.31548709774782258</c:v>
                </c:pt>
                <c:pt idx="9">
                  <c:v>0.4534739290778716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Sheet1!$M$2:$M$14</c15:f>
                <c15:dlblRangeCache>
                  <c:ptCount val="13"/>
                  <c:pt idx="0">
                    <c:v>35%</c:v>
                  </c:pt>
                  <c:pt idx="1">
                    <c:v>32% </c:v>
                  </c:pt>
                  <c:pt idx="2">
                    <c:v>38% </c:v>
                  </c:pt>
                  <c:pt idx="3">
                    <c:v>39% B</c:v>
                  </c:pt>
                  <c:pt idx="4">
                    <c:v>26% </c:v>
                  </c:pt>
                  <c:pt idx="5">
                    <c:v>33% </c:v>
                  </c:pt>
                  <c:pt idx="6">
                    <c:v>40% </c:v>
                  </c:pt>
                  <c:pt idx="7">
                    <c:v>32% </c:v>
                  </c:pt>
                  <c:pt idx="8">
                    <c:v>32% </c:v>
                  </c:pt>
                  <c:pt idx="9">
                    <c:v>45% A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1-35AA-499B-8166-0074EEF115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998074728"/>
        <c:axId val="998075384"/>
      </c:barChart>
      <c:catAx>
        <c:axId val="9980747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98075384"/>
        <c:crosses val="autoZero"/>
        <c:auto val="1"/>
        <c:lblAlgn val="ctr"/>
        <c:lblOffset val="100"/>
        <c:noMultiLvlLbl val="0"/>
      </c:catAx>
      <c:valAx>
        <c:axId val="99807538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998074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056928155016182"/>
          <c:y val="0.85238139616922559"/>
          <c:w val="0.1303767190706179"/>
          <c:h val="5.41415376917249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8331348807025"/>
          <c:y val="3.8834951456310676E-2"/>
          <c:w val="0.63868516780773477"/>
          <c:h val="0.80560285215892569"/>
        </c:manualLayout>
      </c:layout>
      <c:barChart>
        <c:barDir val="bar"/>
        <c:grouping val="percent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Ich habe bereits geerbt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923BDAA8-B7FB-4167-BCE2-07D395F42709}" type="CELLRANGE">
                      <a:rPr lang="en-US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5C14-4258-BB96-091F0821868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31810C1D-A40E-4278-86A7-51BBA619E785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5C14-4258-BB96-091F0821868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0933984-DED2-413A-8352-3F7D0A400724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5C14-4258-BB96-091F0821868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C14-4258-BB96-091F0821868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C14-4258-BB96-091F0821868D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C14-4258-BB96-091F0821868D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4F2F0EA7-C1EE-4762-A1EB-37BB88C35D60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5C14-4258-BB96-091F0821868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2DCE0634-D875-4A4A-B17B-C92CA3A6134A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5C14-4258-BB96-091F0821868D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CD2A82E0-CB92-4FC4-ACE4-08D66948C3E2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5C14-4258-BB96-091F0821868D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84CA549B-D912-446D-B4A0-7BB44FFCFC29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5C14-4258-BB96-091F082186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Total 2024 [1'009]</c:v>
                </c:pt>
                <c:pt idx="1">
                  <c:v>A: Männlich [510]</c:v>
                </c:pt>
                <c:pt idx="2">
                  <c:v>B: Weiblich [499]</c:v>
                </c:pt>
                <c:pt idx="3">
                  <c:v>A: 18 - 29 Jahre [210]</c:v>
                </c:pt>
                <c:pt idx="4">
                  <c:v>B: 30 - 39 Jahre [238]</c:v>
                </c:pt>
                <c:pt idx="5">
                  <c:v>C: 40 - 49 Jahre [174]</c:v>
                </c:pt>
                <c:pt idx="6">
                  <c:v>D: 50 - 59 Jahre [267]</c:v>
                </c:pt>
                <c:pt idx="7">
                  <c:v>E: 60+ Jahre [120]</c:v>
                </c:pt>
                <c:pt idx="8">
                  <c:v>A: DE-CH [741]</c:v>
                </c:pt>
                <c:pt idx="9">
                  <c:v>B: FR-CH [268]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 formatCode="###0%">
                  <c:v>0.10002548774172101</c:v>
                </c:pt>
                <c:pt idx="1">
                  <c:v>9.8907921709462943E-2</c:v>
                </c:pt>
                <c:pt idx="2">
                  <c:v>0.10116982813389344</c:v>
                </c:pt>
                <c:pt idx="3">
                  <c:v>0</c:v>
                </c:pt>
                <c:pt idx="4">
                  <c:v>4.1604303470426729E-3</c:v>
                </c:pt>
                <c:pt idx="5">
                  <c:v>2.314837086616485E-2</c:v>
                </c:pt>
                <c:pt idx="6">
                  <c:v>0.17569703089802657</c:v>
                </c:pt>
                <c:pt idx="7">
                  <c:v>0.42493722914966464</c:v>
                </c:pt>
                <c:pt idx="8">
                  <c:v>9.8312622446243558E-2</c:v>
                </c:pt>
                <c:pt idx="9">
                  <c:v>0.1048846944305773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Sheet1!$L$2:$L$11</c15:f>
                <c15:dlblRangeCache>
                  <c:ptCount val="10"/>
                  <c:pt idx="0">
                    <c:v>10%</c:v>
                  </c:pt>
                  <c:pt idx="1">
                    <c:v>10% </c:v>
                  </c:pt>
                  <c:pt idx="2">
                    <c:v>10% </c:v>
                  </c:pt>
                  <c:pt idx="3">
                    <c:v>0% </c:v>
                  </c:pt>
                  <c:pt idx="4">
                    <c:v>0% </c:v>
                  </c:pt>
                  <c:pt idx="5">
                    <c:v>2% </c:v>
                  </c:pt>
                  <c:pt idx="6">
                    <c:v>18% BC</c:v>
                  </c:pt>
                  <c:pt idx="7">
                    <c:v>42% BCD</c:v>
                  </c:pt>
                  <c:pt idx="8">
                    <c:v>10% </c:v>
                  </c:pt>
                  <c:pt idx="9">
                    <c:v>10%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C-90BA-424E-971C-FEABD6315631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Nein, kann ich überhaupt nicht abschätzen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2902A2B-2BA2-45F8-9261-AFC8D0C5C70B}" type="CELLRANGE">
                      <a:rPr lang="en-US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5C14-4258-BB96-091F0821868D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ABE4B08-C6D2-4EC1-B216-08512A7BF607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90BA-424E-971C-FEABD631563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45AF7C5-01AC-4346-A121-B747D023BCBD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5C14-4258-BB96-091F0821868D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ACD2DB47-2E47-42F8-B7D2-D51BE4CAC907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5C14-4258-BB96-091F0821868D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480EF1BE-7FFC-4623-96D5-988B9DAB69F7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D-5C14-4258-BB96-091F0821868D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6C55493B-AE78-47C0-83DB-1B210A95FC8A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90BA-424E-971C-FEABD631563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0BD50FBE-2000-485E-A620-1921EB4B5D4E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E-5C14-4258-BB96-091F0821868D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754F7A8D-08AF-4F1F-97F0-F9DBF81812AD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90BA-424E-971C-FEABD6315631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B8A16044-2274-433D-A887-FC1A872115E0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5C14-4258-BB96-091F0821868D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075D3FB4-13AD-4537-84C2-5034299C9E1D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5C14-4258-BB96-091F082186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Total 2024 [1'009]</c:v>
                </c:pt>
                <c:pt idx="1">
                  <c:v>A: Männlich [510]</c:v>
                </c:pt>
                <c:pt idx="2">
                  <c:v>B: Weiblich [499]</c:v>
                </c:pt>
                <c:pt idx="3">
                  <c:v>A: 18 - 29 Jahre [210]</c:v>
                </c:pt>
                <c:pt idx="4">
                  <c:v>B: 30 - 39 Jahre [238]</c:v>
                </c:pt>
                <c:pt idx="5">
                  <c:v>C: 40 - 49 Jahre [174]</c:v>
                </c:pt>
                <c:pt idx="6">
                  <c:v>D: 50 - 59 Jahre [267]</c:v>
                </c:pt>
                <c:pt idx="7">
                  <c:v>E: 60+ Jahre [120]</c:v>
                </c:pt>
                <c:pt idx="8">
                  <c:v>A: DE-CH [741]</c:v>
                </c:pt>
                <c:pt idx="9">
                  <c:v>B: FR-CH [268]</c:v>
                </c:pt>
              </c:strCache>
            </c:strRef>
          </c:cat>
          <c:val>
            <c:numRef>
              <c:f>Sheet1!$C$2:$C$11</c:f>
              <c:numCache>
                <c:formatCode>0%</c:formatCode>
                <c:ptCount val="10"/>
                <c:pt idx="0" formatCode="###0%">
                  <c:v>0.23874601011374286</c:v>
                </c:pt>
                <c:pt idx="1">
                  <c:v>0.20300533142577323</c:v>
                </c:pt>
                <c:pt idx="2">
                  <c:v>0.27534295480045851</c:v>
                </c:pt>
                <c:pt idx="3">
                  <c:v>0.30597974191859573</c:v>
                </c:pt>
                <c:pt idx="4">
                  <c:v>0.27671995027143093</c:v>
                </c:pt>
                <c:pt idx="5">
                  <c:v>0.25665217038618893</c:v>
                </c:pt>
                <c:pt idx="6">
                  <c:v>0.18355402268708162</c:v>
                </c:pt>
                <c:pt idx="7">
                  <c:v>0.13443846529469336</c:v>
                </c:pt>
                <c:pt idx="8">
                  <c:v>0.23672104533351626</c:v>
                </c:pt>
                <c:pt idx="9">
                  <c:v>0.24449060802857014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Sheet1!$M$2:$M$11</c15:f>
                <c15:dlblRangeCache>
                  <c:ptCount val="10"/>
                  <c:pt idx="0">
                    <c:v>24%</c:v>
                  </c:pt>
                  <c:pt idx="1">
                    <c:v>20% </c:v>
                  </c:pt>
                  <c:pt idx="2">
                    <c:v>28% A</c:v>
                  </c:pt>
                  <c:pt idx="3">
                    <c:v>31% DE</c:v>
                  </c:pt>
                  <c:pt idx="4">
                    <c:v>28% E</c:v>
                  </c:pt>
                  <c:pt idx="5">
                    <c:v>26% </c:v>
                  </c:pt>
                  <c:pt idx="6">
                    <c:v>18% </c:v>
                  </c:pt>
                  <c:pt idx="7">
                    <c:v>13% </c:v>
                  </c:pt>
                  <c:pt idx="8">
                    <c:v>24% </c:v>
                  </c:pt>
                  <c:pt idx="9">
                    <c:v>24%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1-90BA-424E-971C-FEABD6315631}"/>
            </c:ext>
          </c:extLst>
        </c:ser>
        <c:ser>
          <c:idx val="4"/>
          <c:order val="2"/>
          <c:tx>
            <c:strRef>
              <c:f>Sheet1!$D$1</c:f>
              <c:strCache>
                <c:ptCount val="1"/>
                <c:pt idx="0">
                  <c:v>Nein, kann ich eher nicht abschätzen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78359C6-1F16-44BB-BAB6-9732291CADD3}" type="CELLRANGE">
                      <a:rPr lang="en-US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E-90BA-424E-971C-FEABD631563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F0627752-3B11-4E9C-B699-319ED7F9AB49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90BA-424E-971C-FEABD631563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CE752488-72CD-483F-8BA2-5F810D230A1B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90BA-424E-971C-FEABD631563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63B34E0-8C74-4B36-9FE0-EA9AC619642D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90BA-424E-971C-FEABD631563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CEA9BAFC-4B6D-4205-8533-A655028BBB5D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90BA-424E-971C-FEABD631563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3FDBE1EE-8793-48A7-A487-603B752BFB9E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3-90BA-424E-971C-FEABD631563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E2EC778A-3642-4635-9336-D1601A39F736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4-90BA-424E-971C-FEABD631563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7F749B82-6330-4F83-AAB4-A3DEDA8E3C18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5-90BA-424E-971C-FEABD6315631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D212E19D-9298-402B-8AA6-2C19E2FC2886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6-90BA-424E-971C-FEABD6315631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7FACE86A-D98F-4B9D-873C-AA3E25B24E89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7-90BA-424E-971C-FEABD63156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Total 2024 [1'009]</c:v>
                </c:pt>
                <c:pt idx="1">
                  <c:v>A: Männlich [510]</c:v>
                </c:pt>
                <c:pt idx="2">
                  <c:v>B: Weiblich [499]</c:v>
                </c:pt>
                <c:pt idx="3">
                  <c:v>A: 18 - 29 Jahre [210]</c:v>
                </c:pt>
                <c:pt idx="4">
                  <c:v>B: 30 - 39 Jahre [238]</c:v>
                </c:pt>
                <c:pt idx="5">
                  <c:v>C: 40 - 49 Jahre [174]</c:v>
                </c:pt>
                <c:pt idx="6">
                  <c:v>D: 50 - 59 Jahre [267]</c:v>
                </c:pt>
                <c:pt idx="7">
                  <c:v>E: 60+ Jahre [120]</c:v>
                </c:pt>
                <c:pt idx="8">
                  <c:v>A: DE-CH [741]</c:v>
                </c:pt>
                <c:pt idx="9">
                  <c:v>B: FR-CH [268]</c:v>
                </c:pt>
              </c:strCache>
            </c:strRef>
          </c:cat>
          <c:val>
            <c:numRef>
              <c:f>Sheet1!$D$2:$D$11</c:f>
              <c:numCache>
                <c:formatCode>0%</c:formatCode>
                <c:ptCount val="10"/>
                <c:pt idx="0" formatCode="###0%">
                  <c:v>0.29824704258072271</c:v>
                </c:pt>
                <c:pt idx="1">
                  <c:v>0.31916182554954431</c:v>
                </c:pt>
                <c:pt idx="2">
                  <c:v>0.27683118861423756</c:v>
                </c:pt>
                <c:pt idx="3">
                  <c:v>0.42684315615124385</c:v>
                </c:pt>
                <c:pt idx="4">
                  <c:v>0.35200332497013542</c:v>
                </c:pt>
                <c:pt idx="5">
                  <c:v>0.30495626223806216</c:v>
                </c:pt>
                <c:pt idx="6">
                  <c:v>0.21685898940773815</c:v>
                </c:pt>
                <c:pt idx="7">
                  <c:v>0.12450085252972037</c:v>
                </c:pt>
                <c:pt idx="8">
                  <c:v>0.27786994873317694</c:v>
                </c:pt>
                <c:pt idx="9">
                  <c:v>0.3560545718621364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Sheet1!$N$2:$N$11</c15:f>
                <c15:dlblRangeCache>
                  <c:ptCount val="10"/>
                  <c:pt idx="0">
                    <c:v>30%</c:v>
                  </c:pt>
                  <c:pt idx="1">
                    <c:v>32% </c:v>
                  </c:pt>
                  <c:pt idx="2">
                    <c:v>28% </c:v>
                  </c:pt>
                  <c:pt idx="3">
                    <c:v>43% DE</c:v>
                  </c:pt>
                  <c:pt idx="4">
                    <c:v>35% DE</c:v>
                  </c:pt>
                  <c:pt idx="5">
                    <c:v>30% E</c:v>
                  </c:pt>
                  <c:pt idx="6">
                    <c:v>22% </c:v>
                  </c:pt>
                  <c:pt idx="7">
                    <c:v>12% </c:v>
                  </c:pt>
                  <c:pt idx="8">
                    <c:v>28% </c:v>
                  </c:pt>
                  <c:pt idx="9">
                    <c:v>36% A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9-90BA-424E-971C-FEABD6315631}"/>
            </c:ext>
          </c:extLst>
        </c:ser>
        <c:ser>
          <c:idx val="5"/>
          <c:order val="3"/>
          <c:tx>
            <c:strRef>
              <c:f>Sheet1!$E$1</c:f>
              <c:strCache>
                <c:ptCount val="1"/>
                <c:pt idx="0">
                  <c:v>Ja, kann ich eher gut abschätzen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11047CA-C74D-4F70-AB41-ECFF604AE14F}" type="CELLRANGE">
                      <a:rPr lang="en-US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2A-90BA-424E-971C-FEABD631563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825C5A7-BCF9-4BD9-BAB9-74C86DAA563C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B-90BA-424E-971C-FEABD631563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DD0998D-A6C5-4C79-939B-05847D9A7FF0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C-90BA-424E-971C-FEABD631563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19ED043-6D8F-433B-BC07-76B07509720F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D-90BA-424E-971C-FEABD631563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A5B0022E-605C-4918-A23C-23A09919C3A5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E-90BA-424E-971C-FEABD631563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700D9972-9DD5-4E70-BC5B-A16F304C4A4A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F-90BA-424E-971C-FEABD6315631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A79BAD60-23CD-4DAB-A0AE-34C3C7ABC8BB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0-90BA-424E-971C-FEABD6315631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3896AC9C-023C-4138-A1E1-D0928F2F29F4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1-90BA-424E-971C-FEABD6315631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6BA99DDD-62B0-44B6-9596-684ED34EDED5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2-90BA-424E-971C-FEABD6315631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D624CDB2-482E-4D7E-8B91-4A5CC9255B02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33-90BA-424E-971C-FEABD63156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Total 2024 [1'009]</c:v>
                </c:pt>
                <c:pt idx="1">
                  <c:v>A: Männlich [510]</c:v>
                </c:pt>
                <c:pt idx="2">
                  <c:v>B: Weiblich [499]</c:v>
                </c:pt>
                <c:pt idx="3">
                  <c:v>A: 18 - 29 Jahre [210]</c:v>
                </c:pt>
                <c:pt idx="4">
                  <c:v>B: 30 - 39 Jahre [238]</c:v>
                </c:pt>
                <c:pt idx="5">
                  <c:v>C: 40 - 49 Jahre [174]</c:v>
                </c:pt>
                <c:pt idx="6">
                  <c:v>D: 50 - 59 Jahre [267]</c:v>
                </c:pt>
                <c:pt idx="7">
                  <c:v>E: 60+ Jahre [120]</c:v>
                </c:pt>
                <c:pt idx="8">
                  <c:v>A: DE-CH [741]</c:v>
                </c:pt>
                <c:pt idx="9">
                  <c:v>B: FR-CH [268]</c:v>
                </c:pt>
              </c:strCache>
            </c:strRef>
          </c:cat>
          <c:val>
            <c:numRef>
              <c:f>Sheet1!$E$2:$E$11</c:f>
              <c:numCache>
                <c:formatCode>0%</c:formatCode>
                <c:ptCount val="10"/>
                <c:pt idx="0" formatCode="###0%">
                  <c:v>0.26297263458887316</c:v>
                </c:pt>
                <c:pt idx="1">
                  <c:v>0.27350805191119182</c:v>
                </c:pt>
                <c:pt idx="2">
                  <c:v>0.25218481244474256</c:v>
                </c:pt>
                <c:pt idx="3">
                  <c:v>0.22894984913967764</c:v>
                </c:pt>
                <c:pt idx="4">
                  <c:v>0.27854191636263276</c:v>
                </c:pt>
                <c:pt idx="5">
                  <c:v>0.32244370138890616</c:v>
                </c:pt>
                <c:pt idx="6">
                  <c:v>0.28127252808716635</c:v>
                </c:pt>
                <c:pt idx="7">
                  <c:v>0.1641224229994227</c:v>
                </c:pt>
                <c:pt idx="8">
                  <c:v>0.26762997016796108</c:v>
                </c:pt>
                <c:pt idx="9">
                  <c:v>0.2497602960250089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Sheet1!$O$2:$O$11</c15:f>
                <c15:dlblRangeCache>
                  <c:ptCount val="10"/>
                  <c:pt idx="0">
                    <c:v>26%</c:v>
                  </c:pt>
                  <c:pt idx="1">
                    <c:v>27% </c:v>
                  </c:pt>
                  <c:pt idx="2">
                    <c:v>25% </c:v>
                  </c:pt>
                  <c:pt idx="3">
                    <c:v>23% </c:v>
                  </c:pt>
                  <c:pt idx="4">
                    <c:v>28% </c:v>
                  </c:pt>
                  <c:pt idx="5">
                    <c:v>32% E</c:v>
                  </c:pt>
                  <c:pt idx="6">
                    <c:v>28% </c:v>
                  </c:pt>
                  <c:pt idx="7">
                    <c:v>16% </c:v>
                  </c:pt>
                  <c:pt idx="8">
                    <c:v>27% </c:v>
                  </c:pt>
                  <c:pt idx="9">
                    <c:v>25%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35-90BA-424E-971C-FEABD6315631}"/>
            </c:ext>
          </c:extLst>
        </c:ser>
        <c:ser>
          <c:idx val="0"/>
          <c:order val="4"/>
          <c:tx>
            <c:strRef>
              <c:f>Sheet1!$F$1</c:f>
              <c:strCache>
                <c:ptCount val="1"/>
                <c:pt idx="0">
                  <c:v>Ja, kann ich sehr gut abschätzen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470B73A-99E5-4C13-B089-B2AA9C758A42}" type="CELLRANGE">
                      <a:rPr lang="en-US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B46B-493A-AA5E-4E875FB0959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D36D694-E2E7-4947-8027-10A2F961C768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B46B-493A-AA5E-4E875FB0959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FBB4A046-E7E8-492F-805B-BE42C5A14C26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B46B-493A-AA5E-4E875FB09590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46B-493A-AA5E-4E875FB0959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2872C306-DF27-4780-9985-8B7EB627FB7B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B46B-493A-AA5E-4E875FB09590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948607F9-846F-4E96-A216-3E30DBE8C831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B46B-493A-AA5E-4E875FB09590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8389A3B4-CA3A-4527-BB48-9165D22CE58D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B46B-493A-AA5E-4E875FB09590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A202D8A2-2A95-4F62-8FC3-1B35A78A6BA5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B46B-493A-AA5E-4E875FB09590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599E24A0-092B-4D6F-8D1D-018E7E5B5E86}" type="CELLRANGE">
                      <a:rPr lang="de-CH"/>
                      <a:pPr/>
                      <a:t>[ZELLBEREICH]</a:t>
                    </a:fld>
                    <a:endParaRPr lang="de-CH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B46B-493A-AA5E-4E875FB09590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46B-493A-AA5E-4E875FB095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Total 2024 [1'009]</c:v>
                </c:pt>
                <c:pt idx="1">
                  <c:v>A: Männlich [510]</c:v>
                </c:pt>
                <c:pt idx="2">
                  <c:v>B: Weiblich [499]</c:v>
                </c:pt>
                <c:pt idx="3">
                  <c:v>A: 18 - 29 Jahre [210]</c:v>
                </c:pt>
                <c:pt idx="4">
                  <c:v>B: 30 - 39 Jahre [238]</c:v>
                </c:pt>
                <c:pt idx="5">
                  <c:v>C: 40 - 49 Jahre [174]</c:v>
                </c:pt>
                <c:pt idx="6">
                  <c:v>D: 50 - 59 Jahre [267]</c:v>
                </c:pt>
                <c:pt idx="7">
                  <c:v>E: 60+ Jahre [120]</c:v>
                </c:pt>
                <c:pt idx="8">
                  <c:v>A: DE-CH [741]</c:v>
                </c:pt>
                <c:pt idx="9">
                  <c:v>B: FR-CH [268]</c:v>
                </c:pt>
              </c:strCache>
            </c:strRef>
          </c:cat>
          <c:val>
            <c:numRef>
              <c:f>Sheet1!$F$2:$F$11</c:f>
              <c:numCache>
                <c:formatCode>0%</c:formatCode>
                <c:ptCount val="10"/>
                <c:pt idx="0" formatCode="###0%">
                  <c:v>0.10000882497493825</c:v>
                </c:pt>
                <c:pt idx="1">
                  <c:v>0.10541686940402491</c:v>
                </c:pt>
                <c:pt idx="2">
                  <c:v>9.4471216006667399E-2</c:v>
                </c:pt>
                <c:pt idx="3">
                  <c:v>3.8227252790485861E-2</c:v>
                </c:pt>
                <c:pt idx="4">
                  <c:v>8.8574378048760338E-2</c:v>
                </c:pt>
                <c:pt idx="5">
                  <c:v>9.2799495120678865E-2</c:v>
                </c:pt>
                <c:pt idx="6">
                  <c:v>0.14261742891998935</c:v>
                </c:pt>
                <c:pt idx="7">
                  <c:v>0.15200103002650051</c:v>
                </c:pt>
                <c:pt idx="8">
                  <c:v>0.11946641331910231</c:v>
                </c:pt>
                <c:pt idx="9">
                  <c:v>4.4809829653710699E-2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Sheet1!$P$2:$P$11</c15:f>
                <c15:dlblRangeCache>
                  <c:ptCount val="10"/>
                  <c:pt idx="0">
                    <c:v>10%</c:v>
                  </c:pt>
                  <c:pt idx="1">
                    <c:v>11% </c:v>
                  </c:pt>
                  <c:pt idx="2">
                    <c:v>9% </c:v>
                  </c:pt>
                  <c:pt idx="3">
                    <c:v>4% </c:v>
                  </c:pt>
                  <c:pt idx="4">
                    <c:v>9% </c:v>
                  </c:pt>
                  <c:pt idx="5">
                    <c:v>9% </c:v>
                  </c:pt>
                  <c:pt idx="6">
                    <c:v>14% A</c:v>
                  </c:pt>
                  <c:pt idx="7">
                    <c:v>15% A</c:v>
                  </c:pt>
                  <c:pt idx="8">
                    <c:v>12% B</c:v>
                  </c:pt>
                  <c:pt idx="9">
                    <c:v>4% 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09A9-42D9-B701-FD694A1584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998074728"/>
        <c:axId val="998075384"/>
      </c:barChart>
      <c:catAx>
        <c:axId val="9980747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998075384"/>
        <c:crosses val="autoZero"/>
        <c:auto val="1"/>
        <c:lblAlgn val="ctr"/>
        <c:lblOffset val="100"/>
        <c:noMultiLvlLbl val="0"/>
      </c:catAx>
      <c:valAx>
        <c:axId val="99807538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998074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81018403870291"/>
          <c:y val="0.85779578986763305"/>
          <c:w val="0.84969244673550715"/>
          <c:h val="0.102987400184862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AE2F55-6427-487F-B1F3-7E8D00909B1E}" type="datetimeFigureOut">
              <a:rPr lang="de-CH" smtClean="0"/>
              <a:t>10.12.2024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164F5C-FF10-435A-8866-C7BDFD122C2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59054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81564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EC8B5F-1A44-4780-A6E5-DD7B50307FF6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81564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4098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EC8B5F-1A44-4780-A6E5-DD7B50307FF6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82812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86F07B-D7C4-88A1-330A-9F6CDBF96F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94BF8C1-04D8-A489-D6CA-41B71FD01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1827DBB-A726-54E8-EB99-1D5B44B2B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79B8-9F1E-4BC2-AD3D-35D4AA3526F6}" type="datetimeFigureOut">
              <a:rPr lang="de-CH" smtClean="0"/>
              <a:t>10.12.2024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92B631-F94F-646F-51A5-892B213B6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5EF1770-A365-08FF-DDA1-247C3D402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A88A-7016-4124-BFB8-378E258576F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34437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0EABCB-A208-E18D-DE28-6CBFE223E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7ADAAB4-A848-A785-3E4B-EEBF40C680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356E299-B497-58CC-8039-B8A88FCC4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79B8-9F1E-4BC2-AD3D-35D4AA3526F6}" type="datetimeFigureOut">
              <a:rPr lang="de-CH" smtClean="0"/>
              <a:t>10.12.2024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18EE602-0307-8BC4-2A56-9AA0965E6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FBD7D1-FEF0-4BE8-13CF-F767D0680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A88A-7016-4124-BFB8-378E258576F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97841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C03F853-BA7A-382D-3778-D02475C121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2FC4BAD-1A8C-1E9D-7D63-D7E89F9DFC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C3FC8DE-E882-29BC-8BF4-BFDB48CCE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79B8-9F1E-4BC2-AD3D-35D4AA3526F6}" type="datetimeFigureOut">
              <a:rPr lang="de-CH" smtClean="0"/>
              <a:t>10.12.2024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050F7C7-1503-211B-5550-FA6481EFD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3ECF529-19D0-D2A8-A7EC-EA9B6A828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A88A-7016-4124-BFB8-378E258576F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19944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20477061-63BF-4881-A57C-017A909729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3" b="25087"/>
          <a:stretch/>
        </p:blipFill>
        <p:spPr bwMode="auto">
          <a:xfrm>
            <a:off x="0" y="1722000"/>
            <a:ext cx="6096000" cy="5136000"/>
          </a:xfrm>
          <a:prstGeom prst="rect">
            <a:avLst/>
          </a:prstGeom>
          <a:noFill/>
        </p:spPr>
      </p:pic>
      <p:sp>
        <p:nvSpPr>
          <p:cNvPr id="8" name="Sous-titre 2">
            <a:extLst>
              <a:ext uri="{FF2B5EF4-FFF2-40B4-BE49-F238E27FC236}">
                <a16:creationId xmlns:a16="http://schemas.microsoft.com/office/drawing/2014/main" id="{B147E846-0215-4F74-8D4F-10E96961C8E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929600" y="6088524"/>
            <a:ext cx="3686216" cy="266676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733" b="0">
                <a:solidFill>
                  <a:schemeClr val="bg1"/>
                </a:solidFill>
              </a:defRPr>
            </a:lvl1pPr>
            <a:lvl2pPr marL="408132" indent="0" algn="ctr">
              <a:buNone/>
              <a:defRPr sz="1733"/>
            </a:lvl2pPr>
            <a:lvl3pPr marL="816264" indent="0" algn="ctr">
              <a:buNone/>
              <a:defRPr sz="1600"/>
            </a:lvl3pPr>
            <a:lvl4pPr marL="1224396" indent="0" algn="ctr">
              <a:buNone/>
              <a:defRPr sz="1467"/>
            </a:lvl4pPr>
            <a:lvl5pPr marL="1632529" indent="0" algn="ctr">
              <a:buNone/>
              <a:defRPr sz="1467"/>
            </a:lvl5pPr>
            <a:lvl6pPr marL="2040661" indent="0" algn="ctr">
              <a:buNone/>
              <a:defRPr sz="1467"/>
            </a:lvl6pPr>
            <a:lvl7pPr marL="2448792" indent="0" algn="ctr">
              <a:buNone/>
              <a:defRPr sz="1467"/>
            </a:lvl7pPr>
            <a:lvl8pPr marL="2856925" indent="0" algn="ctr">
              <a:buNone/>
              <a:defRPr sz="1467"/>
            </a:lvl8pPr>
            <a:lvl9pPr marL="3265056" indent="0" algn="ctr">
              <a:buNone/>
              <a:defRPr sz="1467"/>
            </a:lvl9pPr>
          </a:lstStyle>
          <a:p>
            <a:r>
              <a:rPr lang="de-CH" noProof="0"/>
              <a:t>Datum</a:t>
            </a:r>
          </a:p>
        </p:txBody>
      </p:sp>
      <p:sp>
        <p:nvSpPr>
          <p:cNvPr id="9" name="Textplatzhalter 4">
            <a:extLst>
              <a:ext uri="{FF2B5EF4-FFF2-40B4-BE49-F238E27FC236}">
                <a16:creationId xmlns:a16="http://schemas.microsoft.com/office/drawing/2014/main" id="{D11B699F-6F9B-43E4-BD1E-289190C87F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9600" y="5616000"/>
            <a:ext cx="3686400" cy="35520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r">
              <a:spcBef>
                <a:spcPts val="0"/>
              </a:spcBef>
              <a:buFontTx/>
              <a:buNone/>
              <a:defRPr sz="1733">
                <a:solidFill>
                  <a:schemeClr val="bg1"/>
                </a:solidFill>
              </a:defRPr>
            </a:lvl1pPr>
          </a:lstStyle>
          <a:p>
            <a:pPr lvl="0"/>
            <a:r>
              <a:rPr lang="de-CH" sz="1733" noProof="0"/>
              <a:t>Name</a:t>
            </a:r>
            <a:endParaRPr lang="de-CH" noProof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B77E498-1D8E-4AEC-96A4-475D64C2B5A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00" y="350400"/>
            <a:ext cx="696000" cy="696000"/>
          </a:xfrm>
          <a:prstGeom prst="rect">
            <a:avLst/>
          </a:prstGeom>
        </p:spPr>
      </p:pic>
      <p:sp>
        <p:nvSpPr>
          <p:cNvPr id="7" name="Titre 11">
            <a:extLst>
              <a:ext uri="{FF2B5EF4-FFF2-40B4-BE49-F238E27FC236}">
                <a16:creationId xmlns:a16="http://schemas.microsoft.com/office/drawing/2014/main" id="{5D1A904E-9843-41F6-872B-0AA13B24CC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8400" y="2566928"/>
            <a:ext cx="9297600" cy="2982848"/>
          </a:xfrm>
          <a:prstGeom prst="rect">
            <a:avLst/>
          </a:prstGeom>
        </p:spPr>
        <p:txBody>
          <a:bodyPr lIns="0" tIns="0" rIns="0" bIns="0" anchor="t"/>
          <a:lstStyle>
            <a:lvl1pPr marL="0" indent="1439964" algn="l" defTabSz="959976">
              <a:tabLst/>
              <a:defRPr sz="6667" b="1">
                <a:solidFill>
                  <a:schemeClr val="bg1"/>
                </a:solidFill>
                <a:latin typeface="Source Sans Pro" pitchFamily="34" charset="0"/>
              </a:defRPr>
            </a:lvl1pPr>
          </a:lstStyle>
          <a:p>
            <a:r>
              <a:rPr lang="de-CH" noProof="0"/>
              <a:t>Titel am Switch ausrichten</a:t>
            </a:r>
          </a:p>
        </p:txBody>
      </p:sp>
      <p:pic>
        <p:nvPicPr>
          <p:cNvPr id="2" name="Bild 8">
            <a:extLst>
              <a:ext uri="{FF2B5EF4-FFF2-40B4-BE49-F238E27FC236}">
                <a16:creationId xmlns:a16="http://schemas.microsoft.com/office/drawing/2014/main" id="{CF3B82E9-F0D2-DC03-80FB-062D385BB48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57351" y="346332"/>
            <a:ext cx="1841772" cy="83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190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B055ED-59AC-4CEE-8ED1-11BD355F06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Inhaltsverzeichnis</a:t>
            </a:r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76B80AD-1C29-4E82-9488-7DDC90E408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Vorsorgestudie 2024</a:t>
            </a:r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FCF60AE-AECE-4B6E-B2F2-5187C58643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9ECC04-3DF3-415C-B9C3-D9D78730B8F1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71C3962-F9EF-461E-BF5A-FDC8990373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4800" y="6430797"/>
            <a:ext cx="283200" cy="283200"/>
          </a:xfrm>
          <a:prstGeom prst="rect">
            <a:avLst/>
          </a:prstGeom>
        </p:spPr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C62B27A-223C-41B1-9B70-81857F3B64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6684" y="825600"/>
            <a:ext cx="11063816" cy="480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Untertitel</a:t>
            </a:r>
            <a:endParaRPr lang="de-CH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B84AA80-941B-4A7E-A276-DB4B3AD229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6684" y="1492800"/>
            <a:ext cx="11063816" cy="4795200"/>
          </a:xfrm>
        </p:spPr>
        <p:txBody>
          <a:bodyPr>
            <a:normAutofit/>
          </a:bodyPr>
          <a:lstStyle>
            <a:lvl1pPr marL="457189" indent="-457189">
              <a:buSzPct val="100000"/>
              <a:buFont typeface="+mj-lt"/>
              <a:buAutoNum type="arabicPeriod"/>
              <a:defRPr sz="2400"/>
            </a:lvl1pPr>
          </a:lstStyle>
          <a:p>
            <a:pPr lvl="0"/>
            <a:r>
              <a:rPr lang="de-DE"/>
              <a:t>Kapitel hinzufügen</a:t>
            </a:r>
          </a:p>
        </p:txBody>
      </p:sp>
    </p:spTree>
    <p:extLst>
      <p:ext uri="{BB962C8B-B14F-4D97-AF65-F5344CB8AC3E}">
        <p14:creationId xmlns:p14="http://schemas.microsoft.com/office/powerpoint/2010/main" val="4033852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8">
            <a:extLst>
              <a:ext uri="{FF2B5EF4-FFF2-40B4-BE49-F238E27FC236}">
                <a16:creationId xmlns:a16="http://schemas.microsoft.com/office/drawing/2014/main" id="{085DB0E1-261E-44BF-BAF0-A6DB397AAEE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32800" y="830400"/>
            <a:ext cx="5131200" cy="51648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buFontTx/>
              <a:buNone/>
              <a:defRPr sz="35732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de-CH" noProof="0"/>
              <a:t>1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C695547-1440-4CDE-876C-22DF68A83D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" y="2949000"/>
            <a:ext cx="12191999" cy="960000"/>
          </a:xfrm>
        </p:spPr>
        <p:txBody>
          <a:bodyPr/>
          <a:lstStyle>
            <a:lvl1pPr algn="ctr">
              <a:defRPr sz="6667" b="1">
                <a:solidFill>
                  <a:schemeClr val="bg1"/>
                </a:solidFill>
              </a:defRPr>
            </a:lvl1pPr>
          </a:lstStyle>
          <a:p>
            <a:r>
              <a:rPr lang="de-CH" noProof="0"/>
              <a:t>Kapitel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6F4210B-838A-44B0-A0AB-34841A0357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00" y="350400"/>
            <a:ext cx="696000" cy="6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421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B055ED-59AC-4CEE-8ED1-11BD355F06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</a:t>
            </a:r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76B80AD-1C29-4E82-9488-7DDC90E4085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Vorsorgestudie 2024</a:t>
            </a:r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FCF60AE-AECE-4B6E-B2F2-5187C58643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9ECC04-3DF3-415C-B9C3-D9D78730B8F1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71C3962-F9EF-461E-BF5A-FDC8990373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4800" y="6430797"/>
            <a:ext cx="283200" cy="283200"/>
          </a:xfrm>
          <a:prstGeom prst="rect">
            <a:avLst/>
          </a:prstGeom>
        </p:spPr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C62B27A-223C-41B1-9B70-81857F3B64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6684" y="825600"/>
            <a:ext cx="11063816" cy="480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Untertitel</a:t>
            </a:r>
            <a:endParaRPr lang="de-CH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B84AA80-941B-4A7E-A276-DB4B3AD229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56684" y="1492800"/>
            <a:ext cx="11063816" cy="4795200"/>
          </a:xfrm>
        </p:spPr>
        <p:txBody>
          <a:bodyPr/>
          <a:lstStyle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0553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&amp;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BC9874-3CCD-4EEB-B441-D0CE5D6ADD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</a:t>
            </a:r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F99AADD-E551-4A47-8BAB-78D41B64A0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Vorsorgestudie 2024</a:t>
            </a:r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8A234B7-2E8E-433D-906E-930495AC4D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9ECC04-3DF3-415C-B9C3-D9D78730B8F1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5" name="Textplatzhalter 6">
            <a:extLst>
              <a:ext uri="{FF2B5EF4-FFF2-40B4-BE49-F238E27FC236}">
                <a16:creationId xmlns:a16="http://schemas.microsoft.com/office/drawing/2014/main" id="{59B10FC9-DAFB-43A7-87AE-911C507BEF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6684" y="825600"/>
            <a:ext cx="11063816" cy="4800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Untertitel</a:t>
            </a:r>
            <a:endParaRPr lang="de-CH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F4F810E2-245B-4911-AD9E-7B4C3083ECA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56683" y="1492800"/>
            <a:ext cx="11064000" cy="47952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/>
            </a:lvl1pPr>
          </a:lstStyle>
          <a:p>
            <a:pPr lvl="0"/>
            <a:r>
              <a:rPr lang="de-DE"/>
              <a:t>Objekt</a:t>
            </a:r>
            <a:endParaRPr lang="de-CH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9A02CE7-DF27-4D52-8430-001F1A73B9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4800" y="6430797"/>
            <a:ext cx="283200" cy="28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0143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rbfläch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601A4A8E-8670-4D9C-B97A-241EE8F83879}"/>
              </a:ext>
            </a:extLst>
          </p:cNvPr>
          <p:cNvSpPr/>
          <p:nvPr userDrawn="1"/>
        </p:nvSpPr>
        <p:spPr>
          <a:xfrm>
            <a:off x="3277794" y="-3744"/>
            <a:ext cx="8914207" cy="6861744"/>
          </a:xfrm>
          <a:custGeom>
            <a:avLst/>
            <a:gdLst>
              <a:gd name="connsiteX0" fmla="*/ 0 w 7250400"/>
              <a:gd name="connsiteY0" fmla="*/ 0 h 6858000"/>
              <a:gd name="connsiteX1" fmla="*/ 7250400 w 7250400"/>
              <a:gd name="connsiteY1" fmla="*/ 0 h 6858000"/>
              <a:gd name="connsiteX2" fmla="*/ 7250400 w 7250400"/>
              <a:gd name="connsiteY2" fmla="*/ 6858000 h 6858000"/>
              <a:gd name="connsiteX3" fmla="*/ 0 w 7250400"/>
              <a:gd name="connsiteY3" fmla="*/ 6858000 h 6858000"/>
              <a:gd name="connsiteX4" fmla="*/ 0 w 7250400"/>
              <a:gd name="connsiteY4" fmla="*/ 0 h 6858000"/>
              <a:gd name="connsiteX0" fmla="*/ 5326743 w 7250400"/>
              <a:gd name="connsiteY0" fmla="*/ 29029 h 6858000"/>
              <a:gd name="connsiteX1" fmla="*/ 7250400 w 7250400"/>
              <a:gd name="connsiteY1" fmla="*/ 0 h 6858000"/>
              <a:gd name="connsiteX2" fmla="*/ 7250400 w 7250400"/>
              <a:gd name="connsiteY2" fmla="*/ 6858000 h 6858000"/>
              <a:gd name="connsiteX3" fmla="*/ 0 w 7250400"/>
              <a:gd name="connsiteY3" fmla="*/ 6858000 h 6858000"/>
              <a:gd name="connsiteX4" fmla="*/ 5326743 w 7250400"/>
              <a:gd name="connsiteY4" fmla="*/ 29029 h 6858000"/>
              <a:gd name="connsiteX0" fmla="*/ 5297715 w 7250400"/>
              <a:gd name="connsiteY0" fmla="*/ 14514 h 6858000"/>
              <a:gd name="connsiteX1" fmla="*/ 7250400 w 7250400"/>
              <a:gd name="connsiteY1" fmla="*/ 0 h 6858000"/>
              <a:gd name="connsiteX2" fmla="*/ 7250400 w 7250400"/>
              <a:gd name="connsiteY2" fmla="*/ 6858000 h 6858000"/>
              <a:gd name="connsiteX3" fmla="*/ 0 w 7250400"/>
              <a:gd name="connsiteY3" fmla="*/ 6858000 h 6858000"/>
              <a:gd name="connsiteX4" fmla="*/ 5297715 w 7250400"/>
              <a:gd name="connsiteY4" fmla="*/ 14514 h 6858000"/>
              <a:gd name="connsiteX0" fmla="*/ 5302478 w 7250400"/>
              <a:gd name="connsiteY0" fmla="*/ 2607 h 6858000"/>
              <a:gd name="connsiteX1" fmla="*/ 7250400 w 7250400"/>
              <a:gd name="connsiteY1" fmla="*/ 0 h 6858000"/>
              <a:gd name="connsiteX2" fmla="*/ 7250400 w 7250400"/>
              <a:gd name="connsiteY2" fmla="*/ 6858000 h 6858000"/>
              <a:gd name="connsiteX3" fmla="*/ 0 w 7250400"/>
              <a:gd name="connsiteY3" fmla="*/ 6858000 h 6858000"/>
              <a:gd name="connsiteX4" fmla="*/ 5302478 w 7250400"/>
              <a:gd name="connsiteY4" fmla="*/ 2607 h 6858000"/>
              <a:gd name="connsiteX0" fmla="*/ 4304138 w 7250400"/>
              <a:gd name="connsiteY0" fmla="*/ 2607 h 6858000"/>
              <a:gd name="connsiteX1" fmla="*/ 7250400 w 7250400"/>
              <a:gd name="connsiteY1" fmla="*/ 0 h 6858000"/>
              <a:gd name="connsiteX2" fmla="*/ 7250400 w 7250400"/>
              <a:gd name="connsiteY2" fmla="*/ 6858000 h 6858000"/>
              <a:gd name="connsiteX3" fmla="*/ 0 w 7250400"/>
              <a:gd name="connsiteY3" fmla="*/ 6858000 h 6858000"/>
              <a:gd name="connsiteX4" fmla="*/ 4304138 w 7250400"/>
              <a:gd name="connsiteY4" fmla="*/ 2607 h 6858000"/>
              <a:gd name="connsiteX0" fmla="*/ 4298973 w 7250400"/>
              <a:gd name="connsiteY0" fmla="*/ 0 h 6861744"/>
              <a:gd name="connsiteX1" fmla="*/ 7250400 w 7250400"/>
              <a:gd name="connsiteY1" fmla="*/ 3744 h 6861744"/>
              <a:gd name="connsiteX2" fmla="*/ 7250400 w 7250400"/>
              <a:gd name="connsiteY2" fmla="*/ 6861744 h 6861744"/>
              <a:gd name="connsiteX3" fmla="*/ 0 w 7250400"/>
              <a:gd name="connsiteY3" fmla="*/ 6861744 h 6861744"/>
              <a:gd name="connsiteX4" fmla="*/ 4298973 w 7250400"/>
              <a:gd name="connsiteY4" fmla="*/ 0 h 6861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0400" h="6861744">
                <a:moveTo>
                  <a:pt x="4298973" y="0"/>
                </a:moveTo>
                <a:lnTo>
                  <a:pt x="7250400" y="3744"/>
                </a:lnTo>
                <a:lnTo>
                  <a:pt x="7250400" y="6861744"/>
                </a:lnTo>
                <a:lnTo>
                  <a:pt x="0" y="6861744"/>
                </a:lnTo>
                <a:lnTo>
                  <a:pt x="429897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2720" tIns="71360" rIns="142720" bIns="71360" anchor="ctr"/>
          <a:lstStyle/>
          <a:p>
            <a:pPr algn="ctr" eaLnBrk="1" hangingPunct="1">
              <a:defRPr/>
            </a:pPr>
            <a:endParaRPr lang="fr-FR" sz="2400">
              <a:latin typeface="+mj-lt"/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C695547-1440-4CDE-876C-22DF68A83D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" y="2949000"/>
            <a:ext cx="12191999" cy="960000"/>
          </a:xfrm>
        </p:spPr>
        <p:txBody>
          <a:bodyPr/>
          <a:lstStyle>
            <a:lvl1pPr algn="ctr">
              <a:defRPr sz="6667" b="1">
                <a:solidFill>
                  <a:schemeClr val="bg1"/>
                </a:solidFill>
              </a:defRPr>
            </a:lvl1pPr>
          </a:lstStyle>
          <a:p>
            <a:r>
              <a:rPr lang="de-CH" noProof="0"/>
              <a:t>Text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6EA11EE-47E5-4DE5-9DC3-860CCB1D5F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00" y="350400"/>
            <a:ext cx="696000" cy="696000"/>
          </a:xfrm>
          <a:prstGeom prst="rect">
            <a:avLst/>
          </a:prstGeom>
        </p:spPr>
      </p:pic>
      <p:pic>
        <p:nvPicPr>
          <p:cNvPr id="7" name="Bild 8">
            <a:extLst>
              <a:ext uri="{FF2B5EF4-FFF2-40B4-BE49-F238E27FC236}">
                <a16:creationId xmlns:a16="http://schemas.microsoft.com/office/drawing/2014/main" id="{F96A9EC9-C023-48D8-8C5C-AB2116F16E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57351" y="346332"/>
            <a:ext cx="1841772" cy="83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9683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3" hasCustomPrompt="1"/>
          </p:nvPr>
        </p:nvSpPr>
        <p:spPr>
          <a:xfrm>
            <a:off x="336000" y="1658057"/>
            <a:ext cx="11568000" cy="446269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51994" indent="-251994">
              <a:lnSpc>
                <a:spcPct val="100000"/>
              </a:lnSpc>
              <a:spcBef>
                <a:spcPts val="451"/>
              </a:spcBef>
              <a:buClr>
                <a:srgbClr val="027180"/>
              </a:buClr>
              <a:buSzPct val="110000"/>
              <a:buFont typeface="Wingdings" panose="05000000000000000000" pitchFamily="2" charset="2"/>
              <a:buChar char="§"/>
              <a:defRPr sz="1800"/>
            </a:lvl1pPr>
            <a:lvl2pPr marL="503987" indent="-251994">
              <a:lnSpc>
                <a:spcPct val="100000"/>
              </a:lnSpc>
              <a:spcBef>
                <a:spcPts val="400"/>
              </a:spcBef>
              <a:buClr>
                <a:schemeClr val="tx1"/>
              </a:buClr>
              <a:buSzPct val="85000"/>
              <a:buFont typeface="Symbol" panose="05050102010706020507" pitchFamily="18" charset="2"/>
              <a:buChar char="-"/>
              <a:defRPr sz="1600"/>
            </a:lvl2pPr>
            <a:lvl3pPr marL="755981" indent="-251994">
              <a:lnSpc>
                <a:spcPct val="100000"/>
              </a:lnSpc>
              <a:spcBef>
                <a:spcPts val="351"/>
              </a:spcBef>
              <a:buClr>
                <a:srgbClr val="00008F"/>
              </a:buClr>
              <a:buSzPct val="110000"/>
              <a:buFont typeface="Wingdings" panose="05000000000000000000" pitchFamily="2" charset="2"/>
              <a:buChar char="§"/>
              <a:defRPr sz="1400"/>
            </a:lvl3pPr>
            <a:lvl4pPr marL="1007975" indent="-251994">
              <a:lnSpc>
                <a:spcPct val="100000"/>
              </a:lnSpc>
              <a:spcBef>
                <a:spcPts val="300"/>
              </a:spcBef>
              <a:buClr>
                <a:schemeClr val="tx1"/>
              </a:buClr>
              <a:buSzPct val="110000"/>
              <a:buFont typeface="Wingdings" panose="05000000000000000000" pitchFamily="2" charset="2"/>
              <a:buChar char="§"/>
              <a:defRPr sz="1400"/>
            </a:lvl4pPr>
            <a:lvl5pPr marL="1259969" indent="-251994">
              <a:lnSpc>
                <a:spcPct val="100000"/>
              </a:lnSpc>
              <a:spcBef>
                <a:spcPts val="251"/>
              </a:spcBef>
              <a:buClr>
                <a:schemeClr val="tx1"/>
              </a:buClr>
              <a:buSzPct val="110000"/>
              <a:buFont typeface="Source Sans Pro" panose="020B0503030403020204" pitchFamily="34" charset="0"/>
              <a:buChar char="→"/>
              <a:defRPr sz="1400"/>
            </a:lvl5pPr>
          </a:lstStyle>
          <a:p>
            <a:pPr lvl="0"/>
            <a:r>
              <a:rPr lang="de-CH" noProof="0"/>
              <a:t>Textmasterformat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 </a:t>
            </a:r>
          </a:p>
          <a:p>
            <a:pPr lvl="3"/>
            <a:r>
              <a:rPr lang="de-CH" noProof="0"/>
              <a:t>Vierte Ebene </a:t>
            </a:r>
          </a:p>
          <a:p>
            <a:pPr lvl="4"/>
            <a:r>
              <a:rPr lang="de-CH" noProof="0"/>
              <a:t>Fünfte Ebene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F22E8577-CC1D-45DE-AE8D-CF009BE261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1420" y="6360975"/>
            <a:ext cx="280800" cy="281027"/>
          </a:xfrm>
          <a:prstGeom prst="rect">
            <a:avLst/>
          </a:prstGeom>
        </p:spPr>
      </p:pic>
      <p:sp>
        <p:nvSpPr>
          <p:cNvPr id="11" name="Foliennummernplatzhalter 4">
            <a:extLst>
              <a:ext uri="{FF2B5EF4-FFF2-40B4-BE49-F238E27FC236}">
                <a16:creationId xmlns:a16="http://schemas.microsoft.com/office/drawing/2014/main" id="{BEBE7823-26D0-4763-B6F4-EE66452032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2000" y="6516000"/>
            <a:ext cx="288000" cy="180000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675">
                <a:latin typeface="Source Sans Pro" pitchFamily="34" charset="0"/>
              </a:defRPr>
            </a:lvl1pPr>
          </a:lstStyle>
          <a:p>
            <a:pPr algn="l"/>
            <a:fld id="{AB4D0077-BF62-4615-B421-B126B085B149}" type="slidenum">
              <a:rPr lang="de-CH" smtClean="0"/>
              <a:pPr algn="l"/>
              <a:t>‹Nr.›</a:t>
            </a:fld>
            <a:endParaRPr lang="de-CH"/>
          </a:p>
        </p:txBody>
      </p:sp>
      <p:sp>
        <p:nvSpPr>
          <p:cNvPr id="13" name="Fusszeilenplatzhalter 2">
            <a:extLst>
              <a:ext uri="{FF2B5EF4-FFF2-40B4-BE49-F238E27FC236}">
                <a16:creationId xmlns:a16="http://schemas.microsoft.com/office/drawing/2014/main" id="{B999B0B3-0758-4886-8759-E1184778CD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6000" y="6480000"/>
            <a:ext cx="2952000" cy="23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675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de-DE"/>
              <a:t>Vorsorgestudie 2024</a:t>
            </a:r>
            <a:endParaRPr lang="de-CH"/>
          </a:p>
        </p:txBody>
      </p:sp>
      <p:sp>
        <p:nvSpPr>
          <p:cNvPr id="15" name="Datumsplatzhalter 1">
            <a:extLst>
              <a:ext uri="{FF2B5EF4-FFF2-40B4-BE49-F238E27FC236}">
                <a16:creationId xmlns:a16="http://schemas.microsoft.com/office/drawing/2014/main" id="{31F1461E-E44B-4AD9-83A8-C670A2FC94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56000" y="6480000"/>
            <a:ext cx="2952000" cy="234000"/>
          </a:xfrm>
          <a:prstGeom prst="rect">
            <a:avLst/>
          </a:prstGeom>
        </p:spPr>
        <p:txBody>
          <a:bodyPr lIns="0" tIns="0" bIns="0" anchor="ctr"/>
          <a:lstStyle>
            <a:lvl1pPr>
              <a:defRPr sz="675">
                <a:solidFill>
                  <a:srgbClr val="FF0000"/>
                </a:solidFill>
              </a:defRPr>
            </a:lvl1pPr>
          </a:lstStyle>
          <a:p>
            <a:pPr algn="ctr"/>
            <a:endParaRPr lang="de-CH"/>
          </a:p>
        </p:txBody>
      </p:sp>
      <p:sp>
        <p:nvSpPr>
          <p:cNvPr id="20" name="Zusammenfassung">
            <a:extLst>
              <a:ext uri="{FF2B5EF4-FFF2-40B4-BE49-F238E27FC236}">
                <a16:creationId xmlns:a16="http://schemas.microsoft.com/office/drawing/2014/main" id="{C90DF61C-A118-4C44-8A12-2E74558EE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999" y="428783"/>
            <a:ext cx="11664000" cy="449643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2400">
                <a:solidFill>
                  <a:srgbClr val="00008F"/>
                </a:solidFill>
                <a:latin typeface="+mj-lt"/>
              </a:defRPr>
            </a:lvl1pPr>
          </a:lstStyle>
          <a:p>
            <a:r>
              <a:rPr lang="de-DE" noProof="0"/>
              <a:t>Mastertitelformat bearbeiten</a:t>
            </a:r>
            <a:endParaRPr lang="de-CH" noProof="0"/>
          </a:p>
        </p:txBody>
      </p:sp>
      <p:sp>
        <p:nvSpPr>
          <p:cNvPr id="21" name="Textplatzhalter 4">
            <a:extLst>
              <a:ext uri="{FF2B5EF4-FFF2-40B4-BE49-F238E27FC236}">
                <a16:creationId xmlns:a16="http://schemas.microsoft.com/office/drawing/2014/main" id="{AB33FE48-8C07-4CA4-930F-1EBEBF28AB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2000" y="899284"/>
            <a:ext cx="11664000" cy="337232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1800">
                <a:solidFill>
                  <a:srgbClr val="027180"/>
                </a:solidFill>
                <a:latin typeface="+mj-lt"/>
              </a:defRPr>
            </a:lvl1pPr>
          </a:lstStyle>
          <a:p>
            <a:pPr lvl="0"/>
            <a:r>
              <a:rPr lang="de-DE" noProof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480575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3" orient="horz" pos="121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A3A61A-0AD8-9539-91E5-BEB356F56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7F38B30-2844-EF63-BE93-29AF716904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D431377-F360-70A2-2406-001C4E3AC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79B8-9F1E-4BC2-AD3D-35D4AA3526F6}" type="datetimeFigureOut">
              <a:rPr lang="de-CH" smtClean="0"/>
              <a:t>10.12.2024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4FC9089-4D5D-2716-4440-E70D96849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4D72532-A5DA-F2A6-30B3-CD35471FF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A88A-7016-4124-BFB8-378E258576F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967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49ABFB-8488-AE73-2104-0DA297187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869C522-4617-511C-6193-4A6C52285E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4D6244-9826-F549-C850-316C34525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79B8-9F1E-4BC2-AD3D-35D4AA3526F6}" type="datetimeFigureOut">
              <a:rPr lang="de-CH" smtClean="0"/>
              <a:t>10.12.2024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A47AC66-238C-B62C-95CA-122633813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32096D1-F561-BB04-E8EF-7509691E2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A88A-7016-4124-BFB8-378E258576F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63891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BE05ED-98E5-4B8F-6039-96DD391A2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EFBC65-3562-7072-EB2B-57B8162278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D906332-9B04-2EF1-3E31-034410745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91D402E-9375-CDC2-A1C0-9C8F3E9BF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79B8-9F1E-4BC2-AD3D-35D4AA3526F6}" type="datetimeFigureOut">
              <a:rPr lang="de-CH" smtClean="0"/>
              <a:t>10.12.2024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58AA9FA-F5F4-837A-7996-19442B348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E6DFBFC-66C8-006D-4A3F-FCAE0682F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A88A-7016-4124-BFB8-378E258576F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74871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762C92-CD16-B437-9284-144EFC416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755A356-47AE-D80D-78C8-EE4520CB3C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57C6BFA-B0EF-61D6-3573-821807D8B2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39E3EE1-E260-6A0B-E96A-A5B6F89335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59DC1BD-79FD-9283-B269-7E0A81C6ED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8E7D2D6-C7AD-D3CC-916D-F26CC54AF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79B8-9F1E-4BC2-AD3D-35D4AA3526F6}" type="datetimeFigureOut">
              <a:rPr lang="de-CH" smtClean="0"/>
              <a:t>10.12.2024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AD25F98-DB5C-7EDE-929E-4883B1ED0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40208BA-A951-7073-42C8-7687A76C4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A88A-7016-4124-BFB8-378E258576F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95824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F2D2F7-AFE7-0211-25BF-10F17781D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5A50B03-0C55-7E52-88AC-55895C604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79B8-9F1E-4BC2-AD3D-35D4AA3526F6}" type="datetimeFigureOut">
              <a:rPr lang="de-CH" smtClean="0"/>
              <a:t>10.12.2024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48E668B-E17B-D617-01FC-114EAA135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B505A5D-67A9-ECA4-A629-7F0E5CF08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A88A-7016-4124-BFB8-378E258576F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29634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D39CED0-1FF5-6D84-42A7-CD607F330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79B8-9F1E-4BC2-AD3D-35D4AA3526F6}" type="datetimeFigureOut">
              <a:rPr lang="de-CH" smtClean="0"/>
              <a:t>10.12.2024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C8E114B-96B4-D137-A5AF-EB08A6E1C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8F47E53-DA45-8D4F-0DF7-DFC8F0080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A88A-7016-4124-BFB8-378E258576F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28485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72359C-7979-F397-6424-83E112103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45AD1DF-C401-4E2A-3B5E-EA8FAFEC9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E2CD926-56AE-4FF2-801C-47E607E473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F97AE8A-D29D-C0F0-5DE9-235BB8BF3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79B8-9F1E-4BC2-AD3D-35D4AA3526F6}" type="datetimeFigureOut">
              <a:rPr lang="de-CH" smtClean="0"/>
              <a:t>10.12.2024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D72F0EC-B10F-62B7-0638-7C3D7AC0C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CE0C2C2-6F4E-8D0B-FA80-792A068FB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A88A-7016-4124-BFB8-378E258576F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25733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1B25D7-447A-8585-7254-A07340EF7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C653799-9C9B-2114-A0ED-A2291C35C4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3E9BC1F-807C-E21B-F9D6-78E9A57C63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62B1C9C-5979-CCE4-0E3F-E35AE3FA2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879B8-9F1E-4BC2-AD3D-35D4AA3526F6}" type="datetimeFigureOut">
              <a:rPr lang="de-CH" smtClean="0"/>
              <a:t>10.12.2024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007424D-FA66-DFCC-99FF-C47F97EC5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41BC75A-C725-846E-F5C6-CA016AFE3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5A88A-7016-4124-BFB8-378E258576FC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38529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B506FC3-7F3E-0407-95A2-4CF654EE1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D925DB6-A5B9-3C73-2DB3-ACC79E0F6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A7B6B2-EA37-AA3E-B550-E944B7CD27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879B8-9F1E-4BC2-AD3D-35D4AA3526F6}" type="datetimeFigureOut">
              <a:rPr lang="de-CH" smtClean="0"/>
              <a:t>10.12.2024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89F6F52-DE4E-FC68-2BE9-5CB8DB7832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3E353B5-FE00-7FE3-D7BD-03C8156CF5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65A88A-7016-4124-BFB8-378E258576FC}" type="slidenum">
              <a:rPr lang="de-CH" smtClean="0"/>
              <a:t>‹Nr.›</a:t>
            </a:fld>
            <a:endParaRPr lang="de-CH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6A171DE-C3E1-19F7-E2CD-897836FA7A05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watermark"/>
              </p:ext>
            </p:extLst>
          </p:nvPr>
        </p:nvSpPr>
        <p:spPr>
          <a:xfrm>
            <a:off x="6004687" y="3413760"/>
            <a:ext cx="188913" cy="304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de-CH" sz="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##ch_internal##</a:t>
            </a:r>
          </a:p>
        </p:txBody>
      </p:sp>
    </p:spTree>
    <p:extLst>
      <p:ext uri="{BB962C8B-B14F-4D97-AF65-F5344CB8AC3E}">
        <p14:creationId xmlns:p14="http://schemas.microsoft.com/office/powerpoint/2010/main" val="3241355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SIPWMWatermarking" descr="{&quot;HashCode&quot;:1162763175,&quot;Placement&quot;:&quot;Header&quot;,&quot;Top&quot;:0.0,&quot;Left&quot;:0.0,&quot;SlideWidth&quot;:0,&quot;SlideHeight&quot;:0}">
            <a:extLst>
              <a:ext uri="{FF2B5EF4-FFF2-40B4-BE49-F238E27FC236}">
                <a16:creationId xmlns:a16="http://schemas.microsoft.com/office/drawing/2014/main" id="{26A13A80-0464-4F02-A25C-C70E47409F57}"/>
              </a:ext>
            </a:extLst>
          </p:cNvPr>
          <p:cNvSpPr txBox="1"/>
          <p:nvPr userDrawn="1"/>
        </p:nvSpPr>
        <p:spPr>
          <a:xfrm>
            <a:off x="0" y="1"/>
            <a:ext cx="12192000" cy="461665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  <p:txBody>
          <a:bodyPr vert="horz" rtlCol="0">
            <a:spAutoFit/>
          </a:bodyPr>
          <a:lstStyle/>
          <a:p>
            <a:endParaRPr lang="de-CH" sz="2400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C0CD259-A96C-467D-848A-D10FC67DD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800" y="320401"/>
            <a:ext cx="11064000" cy="4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de-CH" noProof="0"/>
              <a:t>Titel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8CFD262-7443-4DD5-8F34-A69D4473FA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4800" y="6552000"/>
            <a:ext cx="2952000" cy="192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defTabSz="959976">
              <a:defRPr sz="1067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r>
              <a:rPr lang="de-DE"/>
              <a:t>Vorsorgestudie 2024</a:t>
            </a:r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154BD5C-D4CB-4847-95F2-5CA9BC7233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6800" y="6552000"/>
            <a:ext cx="384000" cy="192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defTabSz="959976">
              <a:defRPr sz="1067">
                <a:solidFill>
                  <a:schemeClr val="tx1"/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0F9ECC04-3DF3-415C-B9C3-D9D78730B8F1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F1326227-5B36-49F1-B154-06B0BE12B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6800" y="1492800"/>
            <a:ext cx="11064000" cy="4795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CH" noProof="0"/>
              <a:t>Mastertextformat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99771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dt="0"/>
  <p:txStyles>
    <p:titleStyle>
      <a:lvl1pPr algn="l" defTabSz="959976" rtl="0" eaLnBrk="1" latinLnBrk="0" hangingPunct="1">
        <a:lnSpc>
          <a:spcPct val="100000"/>
        </a:lnSpc>
        <a:spcBef>
          <a:spcPct val="0"/>
        </a:spcBef>
        <a:buNone/>
        <a:defRPr lang="de-CH" sz="3200" kern="1200" dirty="0">
          <a:solidFill>
            <a:srgbClr val="00008F"/>
          </a:solidFill>
          <a:latin typeface="Source Sans Pro" panose="020B0503030403020204" pitchFamily="34" charset="0"/>
          <a:ea typeface="Source Sans Pro" panose="020B0503030403020204" pitchFamily="34" charset="0"/>
          <a:cs typeface="+mj-cs"/>
        </a:defRPr>
      </a:lvl1pPr>
    </p:titleStyle>
    <p:bodyStyle>
      <a:lvl1pPr marL="359991" marR="0" indent="-359991" algn="l" defTabSz="959976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Segoe UI Symbol" panose="020B0502040204020203" pitchFamily="34" charset="0"/>
        <a:buChar char=""/>
        <a:tabLst/>
        <a:defRPr sz="2133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1pPr>
      <a:lvl2pPr marL="719982" marR="0" indent="-359991" algn="l" defTabSz="959976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Tx/>
        <a:buFont typeface="Wingdings" panose="05000000000000000000" pitchFamily="2" charset="2"/>
        <a:buChar char=""/>
        <a:tabLst/>
        <a:defRPr sz="1867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2pPr>
      <a:lvl3pPr marL="955176" marR="0" indent="-239994" algn="l" defTabSz="959976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rgbClr val="027180"/>
        </a:buClr>
        <a:buSzTx/>
        <a:buFont typeface="Symbol" panose="05050102010706020507" pitchFamily="18" charset="2"/>
        <a:buChar char="-"/>
        <a:tabLst/>
        <a:defRPr sz="1867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3pPr>
      <a:lvl4pPr marL="1193770" marR="0" indent="-239994" algn="l" defTabSz="959976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20000"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4pPr>
      <a:lvl5pPr marL="1435164" marR="0" indent="-239994" algn="l" defTabSz="959976" rtl="0" eaLnBrk="1" fontAlgn="base" latinLnBrk="0" hangingPunct="1">
        <a:lnSpc>
          <a:spcPct val="100000"/>
        </a:lnSpc>
        <a:spcBef>
          <a:spcPts val="384"/>
        </a:spcBef>
        <a:spcAft>
          <a:spcPct val="0"/>
        </a:spcAft>
        <a:buClr>
          <a:schemeClr val="accent1"/>
        </a:buClr>
        <a:buSzPct val="90000"/>
        <a:buFont typeface="Wingdings" panose="05000000000000000000" pitchFamily="2" charset="2"/>
        <a:buChar char="§"/>
        <a:tabLst/>
        <a:defRPr sz="16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+mn-cs"/>
        </a:defRPr>
      </a:lvl5pPr>
      <a:lvl6pPr marL="1888921" indent="-171720" algn="l" defTabSz="686880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2" kern="1200">
          <a:solidFill>
            <a:schemeClr val="tx1"/>
          </a:solidFill>
          <a:latin typeface="+mn-lt"/>
          <a:ea typeface="+mn-ea"/>
          <a:cs typeface="+mn-cs"/>
        </a:defRPr>
      </a:lvl6pPr>
      <a:lvl7pPr marL="2232360" indent="-171720" algn="l" defTabSz="686880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2" kern="1200">
          <a:solidFill>
            <a:schemeClr val="tx1"/>
          </a:solidFill>
          <a:latin typeface="+mn-lt"/>
          <a:ea typeface="+mn-ea"/>
          <a:cs typeface="+mn-cs"/>
        </a:defRPr>
      </a:lvl7pPr>
      <a:lvl8pPr marL="2575801" indent="-171720" algn="l" defTabSz="686880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2" kern="1200">
          <a:solidFill>
            <a:schemeClr val="tx1"/>
          </a:solidFill>
          <a:latin typeface="+mn-lt"/>
          <a:ea typeface="+mn-ea"/>
          <a:cs typeface="+mn-cs"/>
        </a:defRPr>
      </a:lvl8pPr>
      <a:lvl9pPr marL="2919240" indent="-171720" algn="l" defTabSz="686880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6880" rtl="0" eaLnBrk="1" latinLnBrk="0" hangingPunct="1">
        <a:defRPr sz="1352" kern="1200">
          <a:solidFill>
            <a:schemeClr val="tx1"/>
          </a:solidFill>
          <a:latin typeface="+mn-lt"/>
          <a:ea typeface="+mn-ea"/>
          <a:cs typeface="+mn-cs"/>
        </a:defRPr>
      </a:lvl1pPr>
      <a:lvl2pPr marL="343441" algn="l" defTabSz="686880" rtl="0" eaLnBrk="1" latinLnBrk="0" hangingPunct="1">
        <a:defRPr sz="1352" kern="1200">
          <a:solidFill>
            <a:schemeClr val="tx1"/>
          </a:solidFill>
          <a:latin typeface="+mn-lt"/>
          <a:ea typeface="+mn-ea"/>
          <a:cs typeface="+mn-cs"/>
        </a:defRPr>
      </a:lvl2pPr>
      <a:lvl3pPr marL="686880" algn="l" defTabSz="686880" rtl="0" eaLnBrk="1" latinLnBrk="0" hangingPunct="1">
        <a:defRPr sz="1352" kern="1200">
          <a:solidFill>
            <a:schemeClr val="tx1"/>
          </a:solidFill>
          <a:latin typeface="+mn-lt"/>
          <a:ea typeface="+mn-ea"/>
          <a:cs typeface="+mn-cs"/>
        </a:defRPr>
      </a:lvl3pPr>
      <a:lvl4pPr marL="1030321" algn="l" defTabSz="686880" rtl="0" eaLnBrk="1" latinLnBrk="0" hangingPunct="1">
        <a:defRPr sz="1352" kern="1200">
          <a:solidFill>
            <a:schemeClr val="tx1"/>
          </a:solidFill>
          <a:latin typeface="+mn-lt"/>
          <a:ea typeface="+mn-ea"/>
          <a:cs typeface="+mn-cs"/>
        </a:defRPr>
      </a:lvl4pPr>
      <a:lvl5pPr marL="1373760" algn="l" defTabSz="686880" rtl="0" eaLnBrk="1" latinLnBrk="0" hangingPunct="1">
        <a:defRPr sz="1352" kern="1200">
          <a:solidFill>
            <a:schemeClr val="tx1"/>
          </a:solidFill>
          <a:latin typeface="+mn-lt"/>
          <a:ea typeface="+mn-ea"/>
          <a:cs typeface="+mn-cs"/>
        </a:defRPr>
      </a:lvl5pPr>
      <a:lvl6pPr marL="1717200" algn="l" defTabSz="686880" rtl="0" eaLnBrk="1" latinLnBrk="0" hangingPunct="1">
        <a:defRPr sz="1352" kern="1200">
          <a:solidFill>
            <a:schemeClr val="tx1"/>
          </a:solidFill>
          <a:latin typeface="+mn-lt"/>
          <a:ea typeface="+mn-ea"/>
          <a:cs typeface="+mn-cs"/>
        </a:defRPr>
      </a:lvl6pPr>
      <a:lvl7pPr marL="2060640" algn="l" defTabSz="686880" rtl="0" eaLnBrk="1" latinLnBrk="0" hangingPunct="1">
        <a:defRPr sz="1352" kern="1200">
          <a:solidFill>
            <a:schemeClr val="tx1"/>
          </a:solidFill>
          <a:latin typeface="+mn-lt"/>
          <a:ea typeface="+mn-ea"/>
          <a:cs typeface="+mn-cs"/>
        </a:defRPr>
      </a:lvl7pPr>
      <a:lvl8pPr marL="2404080" algn="l" defTabSz="686880" rtl="0" eaLnBrk="1" latinLnBrk="0" hangingPunct="1">
        <a:defRPr sz="1352" kern="1200">
          <a:solidFill>
            <a:schemeClr val="tx1"/>
          </a:solidFill>
          <a:latin typeface="+mn-lt"/>
          <a:ea typeface="+mn-ea"/>
          <a:cs typeface="+mn-cs"/>
        </a:defRPr>
      </a:lvl8pPr>
      <a:lvl9pPr marL="2747521" algn="l" defTabSz="686880" rtl="0" eaLnBrk="1" latinLnBrk="0" hangingPunct="1">
        <a:defRPr sz="13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981">
          <p15:clr>
            <a:srgbClr val="F26B43"/>
          </p15:clr>
        </p15:guide>
        <p15:guide id="2" pos="54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D197A2F5-B61C-4441-84A1-4A4E3D263408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96093126"/>
              </p:ext>
            </p:extLst>
          </p:nvPr>
        </p:nvGraphicFramePr>
        <p:xfrm>
          <a:off x="198708" y="1482651"/>
          <a:ext cx="10882042" cy="4796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8DD22D25-7B9B-4768-8360-5272ED2FC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Lebensstandard im Alter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BFBC17E-FB4A-43D0-AD79-FFDB7BDA0B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84153" y="6539300"/>
            <a:ext cx="2952000" cy="192000"/>
          </a:xfrm>
        </p:spPr>
        <p:txBody>
          <a:bodyPr/>
          <a:lstStyle/>
          <a:p>
            <a:r>
              <a:rPr lang="de-DE" dirty="0">
                <a:solidFill>
                  <a:prstClr val="black"/>
                </a:solidFill>
              </a:rPr>
              <a:t>Vorsorgestudie 2024</a:t>
            </a:r>
            <a:endParaRPr lang="de-CH" dirty="0">
              <a:solidFill>
                <a:prstClr val="black"/>
              </a:solidFill>
            </a:endParaRPr>
          </a:p>
        </p:txBody>
      </p:sp>
      <p:sp>
        <p:nvSpPr>
          <p:cNvPr id="9" name="Textfeld 26">
            <a:extLst>
              <a:ext uri="{FF2B5EF4-FFF2-40B4-BE49-F238E27FC236}">
                <a16:creationId xmlns:a16="http://schemas.microsoft.com/office/drawing/2014/main" id="{BF7B0E19-7B99-4480-9627-F6AC158996BA}"/>
              </a:ext>
            </a:extLst>
          </p:cNvPr>
          <p:cNvSpPr txBox="1"/>
          <p:nvPr/>
        </p:nvSpPr>
        <p:spPr>
          <a:xfrm>
            <a:off x="584153" y="6136674"/>
            <a:ext cx="11061483" cy="246221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pPr defTabSz="1087499">
              <a:tabLst>
                <a:tab pos="361942" algn="l"/>
              </a:tabLst>
            </a:pPr>
            <a:r>
              <a:rPr lang="de-CH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Source Sans Pro"/>
              </a:rPr>
              <a:t>Basis: n = [ ] | Filter: Alle Befragten | </a:t>
            </a:r>
            <a:r>
              <a:rPr lang="de-DE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Source Sans Pro"/>
              </a:rPr>
              <a:t>Signifikante Unterschiede zwischen Subgruppen sind mit </a:t>
            </a:r>
            <a:r>
              <a:rPr lang="de-DE" sz="1000" dirty="0" err="1">
                <a:solidFill>
                  <a:prstClr val="black">
                    <a:lumMod val="65000"/>
                    <a:lumOff val="35000"/>
                  </a:prstClr>
                </a:solidFill>
                <a:latin typeface="Source Sans Pro"/>
              </a:rPr>
              <a:t>Grossbuchstaben</a:t>
            </a:r>
            <a:r>
              <a:rPr lang="de-DE" sz="1000" dirty="0">
                <a:solidFill>
                  <a:prstClr val="black">
                    <a:lumMod val="65000"/>
                    <a:lumOff val="35000"/>
                  </a:prstClr>
                </a:solidFill>
                <a:latin typeface="Source Sans Pro"/>
              </a:rPr>
              <a:t> gekennzeichnet (p&lt;0.05)</a:t>
            </a:r>
            <a:endParaRPr lang="de-CH" sz="1000" dirty="0">
              <a:solidFill>
                <a:prstClr val="black">
                  <a:lumMod val="65000"/>
                  <a:lumOff val="35000"/>
                </a:prstClr>
              </a:solidFill>
              <a:latin typeface="Source Sans Pro"/>
            </a:endParaRPr>
          </a:p>
        </p:txBody>
      </p:sp>
      <p:sp>
        <p:nvSpPr>
          <p:cNvPr id="10" name="Textplatzhalter 14">
            <a:extLst>
              <a:ext uri="{FF2B5EF4-FFF2-40B4-BE49-F238E27FC236}">
                <a16:creationId xmlns:a16="http://schemas.microsoft.com/office/drawing/2014/main" id="{68348D16-773D-416D-A78D-EB9DCA02D8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1820" y="901008"/>
            <a:ext cx="11063816" cy="480000"/>
          </a:xfrm>
        </p:spPr>
        <p:txBody>
          <a:bodyPr anchor="t">
            <a:noAutofit/>
          </a:bodyPr>
          <a:lstStyle/>
          <a:p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Denken Sie, dass Sie den gewohnten Lebensstandard im Alter aufrecht erhalten können?</a:t>
            </a:r>
          </a:p>
        </p:txBody>
      </p:sp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4BDF2CC2-02CF-4782-A9E1-3FFA143FD5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584250"/>
              </p:ext>
            </p:extLst>
          </p:nvPr>
        </p:nvGraphicFramePr>
        <p:xfrm>
          <a:off x="9981255" y="1628822"/>
          <a:ext cx="552831" cy="391997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52831">
                  <a:extLst>
                    <a:ext uri="{9D8B030D-6E8A-4147-A177-3AD203B41FA5}">
                      <a16:colId xmlns:a16="http://schemas.microsoft.com/office/drawing/2014/main" val="1506629639"/>
                    </a:ext>
                  </a:extLst>
                </a:gridCol>
              </a:tblGrid>
              <a:tr h="391997">
                <a:tc>
                  <a:txBody>
                    <a:bodyPr/>
                    <a:lstStyle/>
                    <a:p>
                      <a:pPr algn="l" fontAlgn="b"/>
                      <a:r>
                        <a:rPr lang="de-CH" sz="10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3.2</a:t>
                      </a:r>
                    </a:p>
                  </a:txBody>
                  <a:tcPr marL="6351" marR="6351" marT="63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7997517"/>
                  </a:ext>
                </a:extLst>
              </a:tr>
              <a:tr h="391997">
                <a:tc>
                  <a:txBody>
                    <a:bodyPr/>
                    <a:lstStyle/>
                    <a:p>
                      <a:pPr algn="l" fontAlgn="b"/>
                      <a:r>
                        <a:rPr lang="de-CH" sz="10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3.3 B</a:t>
                      </a:r>
                    </a:p>
                  </a:txBody>
                  <a:tcPr marL="6351" marR="6351" marT="63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5784745"/>
                  </a:ext>
                </a:extLst>
              </a:tr>
              <a:tr h="391997">
                <a:tc>
                  <a:txBody>
                    <a:bodyPr/>
                    <a:lstStyle/>
                    <a:p>
                      <a:pPr algn="l" fontAlgn="b"/>
                      <a:r>
                        <a:rPr lang="de-CH" sz="10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3.0</a:t>
                      </a:r>
                    </a:p>
                  </a:txBody>
                  <a:tcPr marL="6351" marR="6351" marT="63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1375656"/>
                  </a:ext>
                </a:extLst>
              </a:tr>
              <a:tr h="391997">
                <a:tc>
                  <a:txBody>
                    <a:bodyPr/>
                    <a:lstStyle/>
                    <a:p>
                      <a:pPr algn="l" fontAlgn="b"/>
                      <a:r>
                        <a:rPr lang="de-CH" sz="10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3.4 BCE</a:t>
                      </a:r>
                    </a:p>
                  </a:txBody>
                  <a:tcPr marL="6351" marR="6351" marT="63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4333841"/>
                  </a:ext>
                </a:extLst>
              </a:tr>
              <a:tr h="391997">
                <a:tc>
                  <a:txBody>
                    <a:bodyPr/>
                    <a:lstStyle/>
                    <a:p>
                      <a:pPr algn="l" fontAlgn="b"/>
                      <a:r>
                        <a:rPr lang="de-CH" sz="10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3.1</a:t>
                      </a:r>
                    </a:p>
                  </a:txBody>
                  <a:tcPr marL="6351" marR="6351" marT="63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8875235"/>
                  </a:ext>
                </a:extLst>
              </a:tr>
              <a:tr h="391997">
                <a:tc>
                  <a:txBody>
                    <a:bodyPr/>
                    <a:lstStyle/>
                    <a:p>
                      <a:pPr marL="0" marR="0" lvl="0" indent="0" algn="l" defTabSz="51517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0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3.1</a:t>
                      </a:r>
                    </a:p>
                  </a:txBody>
                  <a:tcPr marL="6351" marR="6351" marT="63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5652131"/>
                  </a:ext>
                </a:extLst>
              </a:tr>
              <a:tr h="391997">
                <a:tc>
                  <a:txBody>
                    <a:bodyPr/>
                    <a:lstStyle/>
                    <a:p>
                      <a:pPr algn="l" fontAlgn="b"/>
                      <a:r>
                        <a:rPr lang="de-CH" sz="10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3.2</a:t>
                      </a:r>
                    </a:p>
                  </a:txBody>
                  <a:tcPr marL="6351" marR="6351" marT="63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7219472"/>
                  </a:ext>
                </a:extLst>
              </a:tr>
              <a:tr h="391997">
                <a:tc>
                  <a:txBody>
                    <a:bodyPr/>
                    <a:lstStyle/>
                    <a:p>
                      <a:pPr algn="l" fontAlgn="b"/>
                      <a:r>
                        <a:rPr lang="de-CH" sz="10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3.1</a:t>
                      </a:r>
                    </a:p>
                  </a:txBody>
                  <a:tcPr marL="6351" marR="6351" marT="63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3498302"/>
                  </a:ext>
                </a:extLst>
              </a:tr>
              <a:tr h="391997">
                <a:tc>
                  <a:txBody>
                    <a:bodyPr/>
                    <a:lstStyle/>
                    <a:p>
                      <a:pPr algn="l" fontAlgn="b"/>
                      <a:r>
                        <a:rPr lang="de-CH" sz="10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3.4 B</a:t>
                      </a:r>
                    </a:p>
                  </a:txBody>
                  <a:tcPr marL="6351" marR="6351" marT="63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7838967"/>
                  </a:ext>
                </a:extLst>
              </a:tr>
              <a:tr h="391997">
                <a:tc>
                  <a:txBody>
                    <a:bodyPr/>
                    <a:lstStyle/>
                    <a:p>
                      <a:pPr algn="l" fontAlgn="b"/>
                      <a:r>
                        <a:rPr lang="de-DE" sz="1000" b="0" i="0" u="none" strike="noStrike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+mn-lt"/>
                        </a:rPr>
                        <a:t>2.7</a:t>
                      </a:r>
                      <a:endParaRPr lang="de-CH" sz="1000" b="0" i="0" u="none" strike="noStrik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6351" marR="6351" marT="6351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6461273"/>
                  </a:ext>
                </a:extLst>
              </a:tr>
            </a:tbl>
          </a:graphicData>
        </a:graphic>
      </p:graphicFrame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7AC55620-A513-41BE-9A20-5990675B286B}"/>
              </a:ext>
            </a:extLst>
          </p:cNvPr>
          <p:cNvCxnSpPr>
            <a:cxnSpLocks/>
          </p:cNvCxnSpPr>
          <p:nvPr/>
        </p:nvCxnSpPr>
        <p:spPr>
          <a:xfrm>
            <a:off x="1275201" y="2052853"/>
            <a:ext cx="9468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440D3E4E-BEDD-47CE-9402-BA94CEE55A76}"/>
              </a:ext>
            </a:extLst>
          </p:cNvPr>
          <p:cNvCxnSpPr>
            <a:cxnSpLocks/>
          </p:cNvCxnSpPr>
          <p:nvPr/>
        </p:nvCxnSpPr>
        <p:spPr>
          <a:xfrm>
            <a:off x="1275201" y="2830245"/>
            <a:ext cx="9468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794FE18D-985F-0781-B53A-E15CEF9ACEC2}"/>
              </a:ext>
            </a:extLst>
          </p:cNvPr>
          <p:cNvCxnSpPr>
            <a:cxnSpLocks/>
          </p:cNvCxnSpPr>
          <p:nvPr/>
        </p:nvCxnSpPr>
        <p:spPr>
          <a:xfrm>
            <a:off x="1275201" y="4746628"/>
            <a:ext cx="9468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id="{549A0B6A-0832-A1DE-E4E4-DA5EF83B8501}"/>
              </a:ext>
            </a:extLst>
          </p:cNvPr>
          <p:cNvSpPr txBox="1"/>
          <p:nvPr/>
        </p:nvSpPr>
        <p:spPr>
          <a:xfrm>
            <a:off x="9838544" y="1379906"/>
            <a:ext cx="520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Miwe</a:t>
            </a:r>
            <a:endParaRPr lang="de-CH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382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11">
            <a:extLst>
              <a:ext uri="{FF2B5EF4-FFF2-40B4-BE49-F238E27FC236}">
                <a16:creationId xmlns:a16="http://schemas.microsoft.com/office/drawing/2014/main" id="{0229E410-C760-E751-C29E-ACF3D805E71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71500582"/>
              </p:ext>
            </p:extLst>
          </p:nvPr>
        </p:nvGraphicFramePr>
        <p:xfrm>
          <a:off x="198708" y="1492251"/>
          <a:ext cx="10577242" cy="4796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8DD22D25-7B9B-4768-8360-5272ED2FC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Source Sans Pro SemiBold" panose="020B0603030403020204" pitchFamily="34" charset="0"/>
                <a:ea typeface="Source Sans Pro SemiBold" panose="020B0603030403020204" pitchFamily="34" charset="0"/>
              </a:rPr>
              <a:t>Finanzierungsplan nach Pensionierung</a:t>
            </a:r>
          </a:p>
        </p:txBody>
      </p:sp>
      <p:sp>
        <p:nvSpPr>
          <p:cNvPr id="10" name="Textplatzhalter 14">
            <a:extLst>
              <a:ext uri="{FF2B5EF4-FFF2-40B4-BE49-F238E27FC236}">
                <a16:creationId xmlns:a16="http://schemas.microsoft.com/office/drawing/2014/main" id="{68348D16-773D-416D-A78D-EB9DCA02D8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1820" y="901008"/>
            <a:ext cx="11063816" cy="480000"/>
          </a:xfrm>
        </p:spPr>
        <p:txBody>
          <a:bodyPr anchor="t">
            <a:noAutofit/>
          </a:bodyPr>
          <a:lstStyle/>
          <a:p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Haben Sie sich mit der Finanzierung Ihrer Pension auseinandergesetzt?													</a:t>
            </a:r>
          </a:p>
          <a:p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B117CF8D-01EC-BC1E-AC94-2D8A6C3285E3}"/>
              </a:ext>
            </a:extLst>
          </p:cNvPr>
          <p:cNvCxnSpPr>
            <a:cxnSpLocks/>
          </p:cNvCxnSpPr>
          <p:nvPr/>
        </p:nvCxnSpPr>
        <p:spPr>
          <a:xfrm>
            <a:off x="1205592" y="2231986"/>
            <a:ext cx="9180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r Verbinder 11">
            <a:extLst>
              <a:ext uri="{FF2B5EF4-FFF2-40B4-BE49-F238E27FC236}">
                <a16:creationId xmlns:a16="http://schemas.microsoft.com/office/drawing/2014/main" id="{769CC6A3-6CCF-E372-AF8C-F3DF33591358}"/>
              </a:ext>
            </a:extLst>
          </p:cNvPr>
          <p:cNvCxnSpPr>
            <a:cxnSpLocks/>
          </p:cNvCxnSpPr>
          <p:nvPr/>
        </p:nvCxnSpPr>
        <p:spPr>
          <a:xfrm>
            <a:off x="1205592" y="3330570"/>
            <a:ext cx="9180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11">
            <a:extLst>
              <a:ext uri="{FF2B5EF4-FFF2-40B4-BE49-F238E27FC236}">
                <a16:creationId xmlns:a16="http://schemas.microsoft.com/office/drawing/2014/main" id="{98528523-790F-8B56-504D-AB0A99239738}"/>
              </a:ext>
            </a:extLst>
          </p:cNvPr>
          <p:cNvCxnSpPr>
            <a:cxnSpLocks/>
          </p:cNvCxnSpPr>
          <p:nvPr/>
        </p:nvCxnSpPr>
        <p:spPr>
          <a:xfrm>
            <a:off x="1205592" y="4440323"/>
            <a:ext cx="9180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ußzeilenplatzhalter 2">
            <a:extLst>
              <a:ext uri="{FF2B5EF4-FFF2-40B4-BE49-F238E27FC236}">
                <a16:creationId xmlns:a16="http://schemas.microsoft.com/office/drawing/2014/main" id="{167CB4D4-9AAA-632F-4ECC-3FBEDF24DD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84153" y="6539300"/>
            <a:ext cx="2952000" cy="192000"/>
          </a:xfrm>
        </p:spPr>
        <p:txBody>
          <a:bodyPr/>
          <a:lstStyle/>
          <a:p>
            <a:r>
              <a:rPr lang="de-DE" dirty="0">
                <a:solidFill>
                  <a:prstClr val="black"/>
                </a:solidFill>
              </a:rPr>
              <a:t>Vorsorgestudie 2024</a:t>
            </a:r>
            <a:endParaRPr lang="de-CH" dirty="0">
              <a:solidFill>
                <a:prstClr val="black"/>
              </a:solidFill>
            </a:endParaRPr>
          </a:p>
        </p:txBody>
      </p:sp>
      <p:sp>
        <p:nvSpPr>
          <p:cNvPr id="12" name="Textfeld 26">
            <a:extLst>
              <a:ext uri="{FF2B5EF4-FFF2-40B4-BE49-F238E27FC236}">
                <a16:creationId xmlns:a16="http://schemas.microsoft.com/office/drawing/2014/main" id="{7E20C42E-FE6F-904F-FED2-F5BF91170C1D}"/>
              </a:ext>
            </a:extLst>
          </p:cNvPr>
          <p:cNvSpPr txBox="1"/>
          <p:nvPr/>
        </p:nvSpPr>
        <p:spPr>
          <a:xfrm>
            <a:off x="584153" y="6136674"/>
            <a:ext cx="11061483" cy="246221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pPr>
              <a:tabLst>
                <a:tab pos="361942" algn="l"/>
              </a:tabLst>
            </a:pPr>
            <a:r>
              <a:rPr lang="de-CH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Basis: n = [ ] | Filter: Personen ab 50 Jahre | 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Signifikante Unterschiede zwischen Subgruppen sind mit </a:t>
            </a:r>
            <a:r>
              <a:rPr lang="de-DE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Grossbuchstaben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gekennzeichnet (p&lt;0.05).</a:t>
            </a:r>
            <a:endParaRPr lang="de-CH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657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A7BBD4CB-7C31-E23D-5D76-08677251A829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522889"/>
              </p:ext>
            </p:extLst>
          </p:nvPr>
        </p:nvGraphicFramePr>
        <p:xfrm>
          <a:off x="198708" y="1492251"/>
          <a:ext cx="9935892" cy="4796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8DD22D25-7B9B-4768-8360-5272ED2FC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3200" dirty="0">
                <a:solidFill>
                  <a:srgbClr val="00008F"/>
                </a:solidFill>
                <a:effectLst/>
                <a:latin typeface="Source Sans Pro SemiBold" panose="020B0603030403020204" pitchFamily="34" charset="0"/>
                <a:ea typeface="Source Sans Pro" panose="020B0503030403020204" pitchFamily="34" charset="0"/>
                <a:cs typeface="SourceSansPro-Bold"/>
              </a:rPr>
              <a:t>Steuerliche Unterschiede zwischen Kapitalbezug und Rente</a:t>
            </a:r>
          </a:p>
        </p:txBody>
      </p:sp>
      <p:sp>
        <p:nvSpPr>
          <p:cNvPr id="10" name="Textplatzhalter 14">
            <a:extLst>
              <a:ext uri="{FF2B5EF4-FFF2-40B4-BE49-F238E27FC236}">
                <a16:creationId xmlns:a16="http://schemas.microsoft.com/office/drawing/2014/main" id="{68348D16-773D-416D-A78D-EB9DCA02D8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1820" y="901008"/>
            <a:ext cx="11063816" cy="480000"/>
          </a:xfrm>
        </p:spPr>
        <p:txBody>
          <a:bodyPr anchor="t">
            <a:noAutofit/>
          </a:bodyPr>
          <a:lstStyle/>
          <a:p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Sind Ihnen die steuerlichen Unterschiede einer Rente oder eines Kapitalbezuges bekannt?												</a:t>
            </a:r>
          </a:p>
          <a:p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											</a:t>
            </a:r>
          </a:p>
          <a:p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												</a:t>
            </a:r>
          </a:p>
          <a:p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												</a:t>
            </a:r>
          </a:p>
          <a:p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											</a:t>
            </a:r>
          </a:p>
          <a:p>
            <a:endParaRPr lang="de-DE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2BCFC88C-B363-3C85-0E04-BDFD535784F9}"/>
              </a:ext>
            </a:extLst>
          </p:cNvPr>
          <p:cNvCxnSpPr>
            <a:cxnSpLocks/>
          </p:cNvCxnSpPr>
          <p:nvPr/>
        </p:nvCxnSpPr>
        <p:spPr>
          <a:xfrm>
            <a:off x="1275201" y="2059203"/>
            <a:ext cx="9072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5AFEEE3B-1666-A0C4-C85F-262D8B13EA80}"/>
              </a:ext>
            </a:extLst>
          </p:cNvPr>
          <p:cNvCxnSpPr>
            <a:cxnSpLocks/>
          </p:cNvCxnSpPr>
          <p:nvPr/>
        </p:nvCxnSpPr>
        <p:spPr>
          <a:xfrm>
            <a:off x="1275201" y="2830245"/>
            <a:ext cx="9072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DE03FD29-8630-3A82-AED4-264F40FE9375}"/>
              </a:ext>
            </a:extLst>
          </p:cNvPr>
          <p:cNvCxnSpPr>
            <a:cxnSpLocks/>
          </p:cNvCxnSpPr>
          <p:nvPr/>
        </p:nvCxnSpPr>
        <p:spPr>
          <a:xfrm>
            <a:off x="1275201" y="4759328"/>
            <a:ext cx="9072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C1399652-EE11-E13A-5C11-9AAA1FEDCA4C}"/>
              </a:ext>
            </a:extLst>
          </p:cNvPr>
          <p:cNvCxnSpPr>
            <a:cxnSpLocks/>
          </p:cNvCxnSpPr>
          <p:nvPr/>
        </p:nvCxnSpPr>
        <p:spPr>
          <a:xfrm>
            <a:off x="1275201" y="3611295"/>
            <a:ext cx="9072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ußzeilenplatzhalter 2">
            <a:extLst>
              <a:ext uri="{FF2B5EF4-FFF2-40B4-BE49-F238E27FC236}">
                <a16:creationId xmlns:a16="http://schemas.microsoft.com/office/drawing/2014/main" id="{A1C33E7B-289B-02B2-0D56-3A529C79DE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84153" y="6539300"/>
            <a:ext cx="2952000" cy="192000"/>
          </a:xfrm>
        </p:spPr>
        <p:txBody>
          <a:bodyPr/>
          <a:lstStyle/>
          <a:p>
            <a:r>
              <a:rPr lang="de-DE" dirty="0">
                <a:solidFill>
                  <a:prstClr val="black"/>
                </a:solidFill>
              </a:rPr>
              <a:t>Vorsorgestudie 2024</a:t>
            </a:r>
            <a:endParaRPr lang="de-CH" dirty="0">
              <a:solidFill>
                <a:prstClr val="black"/>
              </a:solidFill>
            </a:endParaRPr>
          </a:p>
        </p:txBody>
      </p:sp>
      <p:sp>
        <p:nvSpPr>
          <p:cNvPr id="9" name="Textfeld 26">
            <a:extLst>
              <a:ext uri="{FF2B5EF4-FFF2-40B4-BE49-F238E27FC236}">
                <a16:creationId xmlns:a16="http://schemas.microsoft.com/office/drawing/2014/main" id="{7798FD24-BB76-B864-15DA-24CB79DD376B}"/>
              </a:ext>
            </a:extLst>
          </p:cNvPr>
          <p:cNvSpPr txBox="1"/>
          <p:nvPr/>
        </p:nvSpPr>
        <p:spPr>
          <a:xfrm>
            <a:off x="584153" y="6136674"/>
            <a:ext cx="11061483" cy="246221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pPr>
              <a:tabLst>
                <a:tab pos="361942" algn="l"/>
              </a:tabLst>
            </a:pPr>
            <a:r>
              <a:rPr lang="de-CH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Basis: n = [ ] | Filter: Personen ab 50 Jahre | 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Signifikante Unterschiede zwischen Subgruppen sind mit </a:t>
            </a:r>
            <a:r>
              <a:rPr lang="de-DE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Grossbuchstaben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gekennzeichnet (p&lt;0.05).</a:t>
            </a:r>
            <a:endParaRPr lang="de-CH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712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11">
            <a:extLst>
              <a:ext uri="{FF2B5EF4-FFF2-40B4-BE49-F238E27FC236}">
                <a16:creationId xmlns:a16="http://schemas.microsoft.com/office/drawing/2014/main" id="{0229E410-C760-E751-C29E-ACF3D805E71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6997141"/>
              </p:ext>
            </p:extLst>
          </p:nvPr>
        </p:nvGraphicFramePr>
        <p:xfrm>
          <a:off x="198707" y="1492252"/>
          <a:ext cx="10866573" cy="4590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8DD22D25-7B9B-4768-8360-5272ED2FC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>
                <a:latin typeface="Source Sans Pro SemiBold" panose="020B0603030403020204" pitchFamily="34" charset="0"/>
              </a:rPr>
              <a:t>Einschätzung Erbe</a:t>
            </a:r>
          </a:p>
        </p:txBody>
      </p:sp>
      <p:sp>
        <p:nvSpPr>
          <p:cNvPr id="10" name="Textplatzhalter 14">
            <a:extLst>
              <a:ext uri="{FF2B5EF4-FFF2-40B4-BE49-F238E27FC236}">
                <a16:creationId xmlns:a16="http://schemas.microsoft.com/office/drawing/2014/main" id="{68348D16-773D-416D-A78D-EB9DCA02D89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1820" y="901008"/>
            <a:ext cx="11063816" cy="480000"/>
          </a:xfrm>
        </p:spPr>
        <p:txBody>
          <a:bodyPr anchor="t">
            <a:noAutofit/>
          </a:bodyPr>
          <a:lstStyle/>
          <a:p>
            <a:r>
              <a: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Wissen Sie, ob und wenn ja, wie viel Sie dereinst ungefähr erben werden? </a:t>
            </a: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021DEF77-6CF4-60D9-DEE0-6059C5773380}"/>
              </a:ext>
            </a:extLst>
          </p:cNvPr>
          <p:cNvCxnSpPr>
            <a:cxnSpLocks/>
          </p:cNvCxnSpPr>
          <p:nvPr/>
        </p:nvCxnSpPr>
        <p:spPr>
          <a:xfrm>
            <a:off x="1275201" y="2052853"/>
            <a:ext cx="9072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6BB90C85-460A-3B14-F366-3DA2C65FB877}"/>
              </a:ext>
            </a:extLst>
          </p:cNvPr>
          <p:cNvCxnSpPr>
            <a:cxnSpLocks/>
          </p:cNvCxnSpPr>
          <p:nvPr/>
        </p:nvCxnSpPr>
        <p:spPr>
          <a:xfrm>
            <a:off x="1275201" y="2779445"/>
            <a:ext cx="9072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8BCD0B62-3332-9CFA-A45F-E9F4D7EA4940}"/>
              </a:ext>
            </a:extLst>
          </p:cNvPr>
          <p:cNvCxnSpPr>
            <a:cxnSpLocks/>
          </p:cNvCxnSpPr>
          <p:nvPr/>
        </p:nvCxnSpPr>
        <p:spPr>
          <a:xfrm>
            <a:off x="1275201" y="4619628"/>
            <a:ext cx="9072000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ußzeilenplatzhalter 2">
            <a:extLst>
              <a:ext uri="{FF2B5EF4-FFF2-40B4-BE49-F238E27FC236}">
                <a16:creationId xmlns:a16="http://schemas.microsoft.com/office/drawing/2014/main" id="{37A318B7-CE8B-1F0E-0A03-4E6CB285D3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84153" y="6539300"/>
            <a:ext cx="2952000" cy="192000"/>
          </a:xfrm>
        </p:spPr>
        <p:txBody>
          <a:bodyPr/>
          <a:lstStyle/>
          <a:p>
            <a:r>
              <a:rPr lang="de-DE" dirty="0">
                <a:solidFill>
                  <a:prstClr val="black"/>
                </a:solidFill>
              </a:rPr>
              <a:t>Vorsorgestudie 2024</a:t>
            </a:r>
            <a:endParaRPr lang="de-CH" dirty="0">
              <a:solidFill>
                <a:prstClr val="black"/>
              </a:solidFill>
            </a:endParaRPr>
          </a:p>
        </p:txBody>
      </p:sp>
      <p:sp>
        <p:nvSpPr>
          <p:cNvPr id="13" name="Textfeld 26">
            <a:extLst>
              <a:ext uri="{FF2B5EF4-FFF2-40B4-BE49-F238E27FC236}">
                <a16:creationId xmlns:a16="http://schemas.microsoft.com/office/drawing/2014/main" id="{5D32E767-510D-A169-EA32-BE0AAEE94D5F}"/>
              </a:ext>
            </a:extLst>
          </p:cNvPr>
          <p:cNvSpPr txBox="1"/>
          <p:nvPr/>
        </p:nvSpPr>
        <p:spPr>
          <a:xfrm>
            <a:off x="584153" y="6136674"/>
            <a:ext cx="11061483" cy="246221"/>
          </a:xfrm>
          <a:prstGeom prst="rect">
            <a:avLst/>
          </a:prstGeom>
          <a:noFill/>
        </p:spPr>
        <p:txBody>
          <a:bodyPr wrap="square" lIns="0" rtlCol="0" anchor="b">
            <a:spAutoFit/>
          </a:bodyPr>
          <a:lstStyle/>
          <a:p>
            <a:pPr>
              <a:tabLst>
                <a:tab pos="361942" algn="l"/>
              </a:tabLst>
            </a:pPr>
            <a:r>
              <a:rPr lang="de-CH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Basis: n = [ ] | Filter: Alle Befragten | 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Signifikante Unterschiede zwischen Subgruppen sind mit </a:t>
            </a:r>
            <a:r>
              <a:rPr lang="de-DE" sz="1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Grossbuchstaben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gekennzeichnet (p&lt;0.05).</a:t>
            </a:r>
            <a:endParaRPr lang="de-CH" sz="1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587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XA 2">
  <a:themeElements>
    <a:clrScheme name="AXA_2">
      <a:dk1>
        <a:sysClr val="windowText" lastClr="000000"/>
      </a:dk1>
      <a:lt1>
        <a:sysClr val="window" lastClr="FFFFFF"/>
      </a:lt1>
      <a:dk2>
        <a:srgbClr val="00008F"/>
      </a:dk2>
      <a:lt2>
        <a:srgbClr val="B5D0EE"/>
      </a:lt2>
      <a:accent1>
        <a:srgbClr val="00ADC6"/>
      </a:accent1>
      <a:accent2>
        <a:srgbClr val="95D9B4"/>
      </a:accent2>
      <a:accent3>
        <a:srgbClr val="027180"/>
      </a:accent3>
      <a:accent4>
        <a:srgbClr val="668980"/>
      </a:accent4>
      <a:accent5>
        <a:srgbClr val="BC9D45"/>
      </a:accent5>
      <a:accent6>
        <a:srgbClr val="E196AA"/>
      </a:accent6>
      <a:hlink>
        <a:srgbClr val="00008F"/>
      </a:hlink>
      <a:folHlink>
        <a:srgbClr val="00ADC6"/>
      </a:folHlink>
    </a:clrScheme>
    <a:fontScheme name="Benutzerdefiniert 1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XA_CH_DE.potx" id="{6C7AC00D-2D96-446C-9717-A52BF1824D4E}" vid="{50EAA3F2-74EB-4652-B0B1-073C418C8AE9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00cf066-be56-48ba-b69e-6033c45b83ee" xsi:nil="true"/>
    <lcf76f155ced4ddcb4097134ff3c332f xmlns="50c6ab69-6051-487b-acb6-f0c58feefa5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9FB0BFA00F47544BC84D2A8E0BF88F9" ma:contentTypeVersion="18" ma:contentTypeDescription="Ein neues Dokument erstellen." ma:contentTypeScope="" ma:versionID="4be8ba0942a3c978a7d668ebd4e0c56c">
  <xsd:schema xmlns:xsd="http://www.w3.org/2001/XMLSchema" xmlns:xs="http://www.w3.org/2001/XMLSchema" xmlns:p="http://schemas.microsoft.com/office/2006/metadata/properties" xmlns:ns2="50c6ab69-6051-487b-acb6-f0c58feefa51" xmlns:ns3="300cf066-be56-48ba-b69e-6033c45b83ee" targetNamespace="http://schemas.microsoft.com/office/2006/metadata/properties" ma:root="true" ma:fieldsID="a12536c2daaf7886dfb1d5cab4f70429" ns2:_="" ns3:_="">
    <xsd:import namespace="50c6ab69-6051-487b-acb6-f0c58feefa51"/>
    <xsd:import namespace="300cf066-be56-48ba-b69e-6033c45b83e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c6ab69-6051-487b-acb6-f0c58feefa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bc7cd8e4-056a-4b9a-a096-56d591af49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0cf066-be56-48ba-b69e-6033c45b83ee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1280a36-c5ed-47f7-8628-2ca46cac0f9b}" ma:internalName="TaxCatchAll" ma:showField="CatchAllData" ma:web="300cf066-be56-48ba-b69e-6033c45b83e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FC232E-C14C-48B6-B6D5-4E07A27C5F23}">
  <ds:schemaRefs>
    <ds:schemaRef ds:uri="50c6ab69-6051-487b-acb6-f0c58feefa51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300cf066-be56-48ba-b69e-6033c45b83ee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5005B1C-97A6-4A17-B407-035A4258E1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6A17202-53A9-4DF0-AD36-378DFF8B8D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c6ab69-6051-487b-acb6-f0c58feefa51"/>
    <ds:schemaRef ds:uri="300cf066-be56-48ba-b69e-6033c45b83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287</Words>
  <Application>Microsoft Office PowerPoint</Application>
  <PresentationFormat>Breitbild</PresentationFormat>
  <Paragraphs>55</Paragraphs>
  <Slides>4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4</vt:i4>
      </vt:variant>
    </vt:vector>
  </HeadingPairs>
  <TitlesOfParts>
    <vt:vector size="15" baseType="lpstr">
      <vt:lpstr>Arial</vt:lpstr>
      <vt:lpstr>Arial</vt:lpstr>
      <vt:lpstr>Calibri</vt:lpstr>
      <vt:lpstr>Calibri Light</vt:lpstr>
      <vt:lpstr>Segoe UI Symbol</vt:lpstr>
      <vt:lpstr>Source Sans Pro</vt:lpstr>
      <vt:lpstr>Source Sans Pro SemiBold</vt:lpstr>
      <vt:lpstr>Symbol</vt:lpstr>
      <vt:lpstr>Wingdings</vt:lpstr>
      <vt:lpstr>Office</vt:lpstr>
      <vt:lpstr>AXA 2</vt:lpstr>
      <vt:lpstr>Lebensstandard im Alter</vt:lpstr>
      <vt:lpstr>Finanzierungsplan nach Pensionierung</vt:lpstr>
      <vt:lpstr>Steuerliche Unterschiede zwischen Kapitalbezug und Rente</vt:lpstr>
      <vt:lpstr>Einschätzung Erbe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ACKER Seraina</dc:creator>
  <cp:lastModifiedBy>ETTER Gabriela</cp:lastModifiedBy>
  <cp:revision>1</cp:revision>
  <dcterms:created xsi:type="dcterms:W3CDTF">2024-12-09T10:24:05Z</dcterms:created>
  <dcterms:modified xsi:type="dcterms:W3CDTF">2024-12-10T08:42:23Z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b9508ac-8ac4-4ec6-977e-e0ef084c4e98_Enabled">
    <vt:lpwstr>true</vt:lpwstr>
  </property>
  <property fmtid="{D5CDD505-2E9C-101B-9397-08002B2CF9AE}" pid="3" name="MSIP_Label_0b9508ac-8ac4-4ec6-977e-e0ef084c4e98_SetDate">
    <vt:lpwstr>2024-12-09T10:24:12Z</vt:lpwstr>
  </property>
  <property fmtid="{D5CDD505-2E9C-101B-9397-08002B2CF9AE}" pid="4" name="MSIP_Label_0b9508ac-8ac4-4ec6-977e-e0ef084c4e98_Method">
    <vt:lpwstr>Standard</vt:lpwstr>
  </property>
  <property fmtid="{D5CDD505-2E9C-101B-9397-08002B2CF9AE}" pid="5" name="MSIP_Label_0b9508ac-8ac4-4ec6-977e-e0ef084c4e98_Name">
    <vt:lpwstr>CH_Internal</vt:lpwstr>
  </property>
  <property fmtid="{D5CDD505-2E9C-101B-9397-08002B2CF9AE}" pid="6" name="MSIP_Label_0b9508ac-8ac4-4ec6-977e-e0ef084c4e98_SiteId">
    <vt:lpwstr>396b38cc-aa65-492b-bb0e-3d94ed25a97b</vt:lpwstr>
  </property>
  <property fmtid="{D5CDD505-2E9C-101B-9397-08002B2CF9AE}" pid="7" name="MSIP_Label_0b9508ac-8ac4-4ec6-977e-e0ef084c4e98_ActionId">
    <vt:lpwstr>5805a423-3d40-4c33-be20-514281a2b682</vt:lpwstr>
  </property>
  <property fmtid="{D5CDD505-2E9C-101B-9397-08002B2CF9AE}" pid="8" name="MSIP_Label_0b9508ac-8ac4-4ec6-977e-e0ef084c4e98_ContentBits">
    <vt:lpwstr>4</vt:lpwstr>
  </property>
  <property fmtid="{D5CDD505-2E9C-101B-9397-08002B2CF9AE}" pid="9" name="ClassificationWatermarkLocations">
    <vt:lpwstr>Office:8</vt:lpwstr>
  </property>
  <property fmtid="{D5CDD505-2E9C-101B-9397-08002B2CF9AE}" pid="10" name="ClassificationWatermarkText">
    <vt:lpwstr>##ch_internal##</vt:lpwstr>
  </property>
  <property fmtid="{D5CDD505-2E9C-101B-9397-08002B2CF9AE}" pid="11" name="ContentTypeId">
    <vt:lpwstr>0x01010049FB0BFA00F47544BC84D2A8E0BF88F9</vt:lpwstr>
  </property>
  <property fmtid="{D5CDD505-2E9C-101B-9397-08002B2CF9AE}" pid="12" name="MediaServiceImageTags">
    <vt:lpwstr/>
  </property>
</Properties>
</file>